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32" roundtripDataSignature="AMtx7mj4FAZp+jHM7ON/mecG3Zl6iaXyV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10" Type="http://schemas.openxmlformats.org/officeDocument/2006/relationships/slide" Target="slides/slide5.xml"/><Relationship Id="rId32" Type="http://customschemas.google.com/relationships/presentationmetadata" Target="meta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Google Shape;145;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146" name="Google Shape;146;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4" name="Shape 194"/>
        <p:cNvGrpSpPr/>
        <p:nvPr/>
      </p:nvGrpSpPr>
      <p:grpSpPr>
        <a:xfrm>
          <a:off x="0" y="0"/>
          <a:ext cx="0" cy="0"/>
          <a:chOff x="0" y="0"/>
          <a:chExt cx="0" cy="0"/>
        </a:xfrm>
      </p:grpSpPr>
      <p:sp>
        <p:nvSpPr>
          <p:cNvPr id="195" name="Google Shape;195;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6" name="Google Shape;196;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2" name="Google Shape;202;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5" name="Shape 205"/>
        <p:cNvGrpSpPr/>
        <p:nvPr/>
      </p:nvGrpSpPr>
      <p:grpSpPr>
        <a:xfrm>
          <a:off x="0" y="0"/>
          <a:ext cx="0" cy="0"/>
          <a:chOff x="0" y="0"/>
          <a:chExt cx="0" cy="0"/>
        </a:xfrm>
      </p:grpSpPr>
      <p:sp>
        <p:nvSpPr>
          <p:cNvPr id="206" name="Google Shape;206;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7" name="Google Shape;207;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Google Shape;211;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2" name="Google Shape;212;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Google Shape;217;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8" name="Google Shape;218;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4" name="Google Shape;224;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 name="Shape 227"/>
        <p:cNvGrpSpPr/>
        <p:nvPr/>
      </p:nvGrpSpPr>
      <p:grpSpPr>
        <a:xfrm>
          <a:off x="0" y="0"/>
          <a:ext cx="0" cy="0"/>
          <a:chOff x="0" y="0"/>
          <a:chExt cx="0" cy="0"/>
        </a:xfrm>
      </p:grpSpPr>
      <p:sp>
        <p:nvSpPr>
          <p:cNvPr id="228" name="Google Shape;228;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9" name="Google Shape;229;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2" name="Shape 232"/>
        <p:cNvGrpSpPr/>
        <p:nvPr/>
      </p:nvGrpSpPr>
      <p:grpSpPr>
        <a:xfrm>
          <a:off x="0" y="0"/>
          <a:ext cx="0" cy="0"/>
          <a:chOff x="0" y="0"/>
          <a:chExt cx="0" cy="0"/>
        </a:xfrm>
      </p:grpSpPr>
      <p:sp>
        <p:nvSpPr>
          <p:cNvPr id="233" name="Google Shape;233;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4" name="Google Shape;234;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 name="Shape 237"/>
        <p:cNvGrpSpPr/>
        <p:nvPr/>
      </p:nvGrpSpPr>
      <p:grpSpPr>
        <a:xfrm>
          <a:off x="0" y="0"/>
          <a:ext cx="0" cy="0"/>
          <a:chOff x="0" y="0"/>
          <a:chExt cx="0" cy="0"/>
        </a:xfrm>
      </p:grpSpPr>
      <p:sp>
        <p:nvSpPr>
          <p:cNvPr id="238" name="Google Shape;238;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9" name="Google Shape;239;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 name="Shape 243"/>
        <p:cNvGrpSpPr/>
        <p:nvPr/>
      </p:nvGrpSpPr>
      <p:grpSpPr>
        <a:xfrm>
          <a:off x="0" y="0"/>
          <a:ext cx="0" cy="0"/>
          <a:chOff x="0" y="0"/>
          <a:chExt cx="0" cy="0"/>
        </a:xfrm>
      </p:grpSpPr>
      <p:sp>
        <p:nvSpPr>
          <p:cNvPr id="244" name="Google Shape;244;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5" name="Google Shape;245;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Google Shape;153;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4" name="Google Shape;154;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 name="Shape 248"/>
        <p:cNvGrpSpPr/>
        <p:nvPr/>
      </p:nvGrpSpPr>
      <p:grpSpPr>
        <a:xfrm>
          <a:off x="0" y="0"/>
          <a:ext cx="0" cy="0"/>
          <a:chOff x="0" y="0"/>
          <a:chExt cx="0" cy="0"/>
        </a:xfrm>
      </p:grpSpPr>
      <p:sp>
        <p:nvSpPr>
          <p:cNvPr id="249" name="Google Shape;249;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0" name="Google Shape;250;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3" name="Shape 253"/>
        <p:cNvGrpSpPr/>
        <p:nvPr/>
      </p:nvGrpSpPr>
      <p:grpSpPr>
        <a:xfrm>
          <a:off x="0" y="0"/>
          <a:ext cx="0" cy="0"/>
          <a:chOff x="0" y="0"/>
          <a:chExt cx="0" cy="0"/>
        </a:xfrm>
      </p:grpSpPr>
      <p:sp>
        <p:nvSpPr>
          <p:cNvPr id="254" name="Google Shape;254;p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5" name="Google Shape;255;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 name="Shape 258"/>
        <p:cNvGrpSpPr/>
        <p:nvPr/>
      </p:nvGrpSpPr>
      <p:grpSpPr>
        <a:xfrm>
          <a:off x="0" y="0"/>
          <a:ext cx="0" cy="0"/>
          <a:chOff x="0" y="0"/>
          <a:chExt cx="0" cy="0"/>
        </a:xfrm>
      </p:grpSpPr>
      <p:sp>
        <p:nvSpPr>
          <p:cNvPr id="259" name="Google Shape;259;p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0" name="Google Shape;260;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 name="Shape 264"/>
        <p:cNvGrpSpPr/>
        <p:nvPr/>
      </p:nvGrpSpPr>
      <p:grpSpPr>
        <a:xfrm>
          <a:off x="0" y="0"/>
          <a:ext cx="0" cy="0"/>
          <a:chOff x="0" y="0"/>
          <a:chExt cx="0" cy="0"/>
        </a:xfrm>
      </p:grpSpPr>
      <p:sp>
        <p:nvSpPr>
          <p:cNvPr id="265" name="Google Shape;265;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6" name="Google Shape;266;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9" name="Shape 269"/>
        <p:cNvGrpSpPr/>
        <p:nvPr/>
      </p:nvGrpSpPr>
      <p:grpSpPr>
        <a:xfrm>
          <a:off x="0" y="0"/>
          <a:ext cx="0" cy="0"/>
          <a:chOff x="0" y="0"/>
          <a:chExt cx="0" cy="0"/>
        </a:xfrm>
      </p:grpSpPr>
      <p:sp>
        <p:nvSpPr>
          <p:cNvPr id="270" name="Google Shape;270;p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1" name="Google Shape;271;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Google Shape;275;p2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6" name="Google Shape;276;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9" name="Shape 279"/>
        <p:cNvGrpSpPr/>
        <p:nvPr/>
      </p:nvGrpSpPr>
      <p:grpSpPr>
        <a:xfrm>
          <a:off x="0" y="0"/>
          <a:ext cx="0" cy="0"/>
          <a:chOff x="0" y="0"/>
          <a:chExt cx="0" cy="0"/>
        </a:xfrm>
      </p:grpSpPr>
      <p:sp>
        <p:nvSpPr>
          <p:cNvPr id="280" name="Google Shape;280;p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1" name="Google Shape;281;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Google Shape;158;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9" name="Google Shape;159;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Google Shape;164;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 name="Google Shape;165;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 name="Google Shape;171;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Google Shape;175;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6" name="Google Shape;176;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1" name="Google Shape;181;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6" name="Google Shape;186;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Google Shape;190;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1" name="Google Shape;191;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6" name="Shape 26"/>
        <p:cNvGrpSpPr/>
        <p:nvPr/>
      </p:nvGrpSpPr>
      <p:grpSpPr>
        <a:xfrm>
          <a:off x="0" y="0"/>
          <a:ext cx="0" cy="0"/>
          <a:chOff x="0" y="0"/>
          <a:chExt cx="0" cy="0"/>
        </a:xfrm>
      </p:grpSpPr>
      <p:sp>
        <p:nvSpPr>
          <p:cNvPr id="27" name="Google Shape;27;p28"/>
          <p:cNvSpPr txBox="1"/>
          <p:nvPr>
            <p:ph type="title"/>
          </p:nvPr>
        </p:nvSpPr>
        <p:spPr>
          <a:xfrm>
            <a:off x="508001" y="457200"/>
            <a:ext cx="6447501" cy="9906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266F8B"/>
              </a:buClr>
              <a:buSzPts val="2600"/>
              <a:buFont typeface="Calibri"/>
              <a:buNone/>
              <a:defRPr sz="2600">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28"/>
          <p:cNvSpPr txBox="1"/>
          <p:nvPr>
            <p:ph idx="1" type="body"/>
          </p:nvPr>
        </p:nvSpPr>
        <p:spPr>
          <a:xfrm>
            <a:off x="508001" y="1620442"/>
            <a:ext cx="6447501" cy="2910580"/>
          </a:xfrm>
          <a:prstGeom prst="rect">
            <a:avLst/>
          </a:prstGeom>
          <a:noFill/>
          <a:ln>
            <a:noFill/>
          </a:ln>
        </p:spPr>
        <p:txBody>
          <a:bodyPr anchorCtr="0" anchor="t" bIns="45700" lIns="91425" spcFirstLastPara="1" rIns="91425" wrap="square" tIns="45700">
            <a:normAutofit/>
          </a:bodyPr>
          <a:lstStyle>
            <a:lvl1pPr indent="-228600" lvl="0" marL="457200" algn="l">
              <a:spcBef>
                <a:spcPts val="750"/>
              </a:spcBef>
              <a:spcAft>
                <a:spcPts val="0"/>
              </a:spcAft>
              <a:buSzPts val="1920"/>
              <a:buNone/>
              <a:defRPr sz="2400">
                <a:latin typeface="Calibri"/>
                <a:ea typeface="Calibri"/>
                <a:cs typeface="Calibri"/>
                <a:sym typeface="Calibri"/>
              </a:defRPr>
            </a:lvl1pPr>
            <a:lvl2pPr indent="-289560" lvl="1" marL="914400" algn="l">
              <a:spcBef>
                <a:spcPts val="750"/>
              </a:spcBef>
              <a:spcAft>
                <a:spcPts val="0"/>
              </a:spcAft>
              <a:buSzPts val="960"/>
              <a:buChar char="►"/>
              <a:defRPr>
                <a:latin typeface="Calibri"/>
                <a:ea typeface="Calibri"/>
                <a:cs typeface="Calibri"/>
                <a:sym typeface="Calibri"/>
              </a:defRPr>
            </a:lvl2pPr>
            <a:lvl3pPr indent="-281939" lvl="2" marL="1371600" algn="l">
              <a:spcBef>
                <a:spcPts val="750"/>
              </a:spcBef>
              <a:spcAft>
                <a:spcPts val="0"/>
              </a:spcAft>
              <a:buSzPts val="840"/>
              <a:buChar char="►"/>
              <a:defRPr>
                <a:latin typeface="Calibri"/>
                <a:ea typeface="Calibri"/>
                <a:cs typeface="Calibri"/>
                <a:sym typeface="Calibri"/>
              </a:defRPr>
            </a:lvl3pPr>
            <a:lvl4pPr indent="-274319" lvl="3" marL="1828800" algn="l">
              <a:spcBef>
                <a:spcPts val="750"/>
              </a:spcBef>
              <a:spcAft>
                <a:spcPts val="0"/>
              </a:spcAft>
              <a:buSzPts val="720"/>
              <a:buChar char="►"/>
              <a:defRPr>
                <a:latin typeface="Calibri"/>
                <a:ea typeface="Calibri"/>
                <a:cs typeface="Calibri"/>
                <a:sym typeface="Calibri"/>
              </a:defRPr>
            </a:lvl4pPr>
            <a:lvl5pPr indent="-274320" lvl="4" marL="2286000" algn="l">
              <a:spcBef>
                <a:spcPts val="750"/>
              </a:spcBef>
              <a:spcAft>
                <a:spcPts val="0"/>
              </a:spcAft>
              <a:buSzPts val="720"/>
              <a:buChar char="►"/>
              <a:defRPr>
                <a:latin typeface="Calibri"/>
                <a:ea typeface="Calibri"/>
                <a:cs typeface="Calibri"/>
                <a:sym typeface="Calibri"/>
              </a:defRPr>
            </a:lvl5pPr>
            <a:lvl6pPr indent="-320039" lvl="5" marL="2743200" algn="l">
              <a:spcBef>
                <a:spcPts val="750"/>
              </a:spcBef>
              <a:spcAft>
                <a:spcPts val="0"/>
              </a:spcAft>
              <a:buSzPts val="1440"/>
              <a:buChar char="►"/>
              <a:defRPr/>
            </a:lvl6pPr>
            <a:lvl7pPr indent="-320039" lvl="6" marL="3200400" algn="l">
              <a:spcBef>
                <a:spcPts val="750"/>
              </a:spcBef>
              <a:spcAft>
                <a:spcPts val="0"/>
              </a:spcAft>
              <a:buSzPts val="1440"/>
              <a:buChar char="►"/>
              <a:defRPr/>
            </a:lvl7pPr>
            <a:lvl8pPr indent="-320040" lvl="7" marL="3657600" algn="l">
              <a:spcBef>
                <a:spcPts val="750"/>
              </a:spcBef>
              <a:spcAft>
                <a:spcPts val="0"/>
              </a:spcAft>
              <a:buSzPts val="1440"/>
              <a:buChar char="►"/>
              <a:defRPr/>
            </a:lvl8pPr>
            <a:lvl9pPr indent="-320040" lvl="8" marL="4114800" algn="l">
              <a:spcBef>
                <a:spcPts val="750"/>
              </a:spcBef>
              <a:spcAft>
                <a:spcPts val="0"/>
              </a:spcAft>
              <a:buSzPts val="1440"/>
              <a:buChar char="►"/>
              <a:defRPr/>
            </a:lvl9pPr>
          </a:lstStyle>
          <a:p/>
        </p:txBody>
      </p:sp>
      <p:sp>
        <p:nvSpPr>
          <p:cNvPr id="29" name="Google Shape;29;p28"/>
          <p:cNvSpPr txBox="1"/>
          <p:nvPr>
            <p:ph idx="10" type="dt"/>
          </p:nvPr>
        </p:nvSpPr>
        <p:spPr>
          <a:xfrm>
            <a:off x="5403850" y="4531022"/>
            <a:ext cx="683954" cy="273844"/>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28"/>
          <p:cNvSpPr txBox="1"/>
          <p:nvPr>
            <p:ph idx="11" type="ftr"/>
          </p:nvPr>
        </p:nvSpPr>
        <p:spPr>
          <a:xfrm>
            <a:off x="508001" y="4531022"/>
            <a:ext cx="4723209"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8"/>
          <p:cNvSpPr txBox="1"/>
          <p:nvPr>
            <p:ph idx="12" type="sldNum"/>
          </p:nvPr>
        </p:nvSpPr>
        <p:spPr>
          <a:xfrm>
            <a:off x="6442998" y="4531022"/>
            <a:ext cx="512504"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aption">
  <p:cSld name="Title and Caption">
    <p:spTree>
      <p:nvGrpSpPr>
        <p:cNvPr id="94" name="Shape 94"/>
        <p:cNvGrpSpPr/>
        <p:nvPr/>
      </p:nvGrpSpPr>
      <p:grpSpPr>
        <a:xfrm>
          <a:off x="0" y="0"/>
          <a:ext cx="0" cy="0"/>
          <a:chOff x="0" y="0"/>
          <a:chExt cx="0" cy="0"/>
        </a:xfrm>
      </p:grpSpPr>
      <p:sp>
        <p:nvSpPr>
          <p:cNvPr id="95" name="Google Shape;95;p37"/>
          <p:cNvSpPr txBox="1"/>
          <p:nvPr>
            <p:ph type="title"/>
          </p:nvPr>
        </p:nvSpPr>
        <p:spPr>
          <a:xfrm>
            <a:off x="508001" y="457200"/>
            <a:ext cx="6447501" cy="25527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266F8B"/>
              </a:buClr>
              <a:buSzPts val="3300"/>
              <a:buFont typeface="Calibri"/>
              <a:buNone/>
              <a:defRPr b="0" sz="33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37"/>
          <p:cNvSpPr txBox="1"/>
          <p:nvPr>
            <p:ph idx="1" type="body"/>
          </p:nvPr>
        </p:nvSpPr>
        <p:spPr>
          <a:xfrm>
            <a:off x="508001" y="3352800"/>
            <a:ext cx="6447501" cy="1178222"/>
          </a:xfrm>
          <a:prstGeom prst="rect">
            <a:avLst/>
          </a:prstGeom>
          <a:noFill/>
          <a:ln>
            <a:noFill/>
          </a:ln>
        </p:spPr>
        <p:txBody>
          <a:bodyPr anchorCtr="0" anchor="ctr" bIns="45700" lIns="91425" spcFirstLastPara="1" rIns="91425" wrap="square" tIns="45700">
            <a:normAutofit/>
          </a:bodyPr>
          <a:lstStyle>
            <a:lvl1pPr indent="-228600" lvl="0" marL="457200" algn="l">
              <a:spcBef>
                <a:spcPts val="750"/>
              </a:spcBef>
              <a:spcAft>
                <a:spcPts val="0"/>
              </a:spcAft>
              <a:buSzPts val="1080"/>
              <a:buNone/>
              <a:defRPr sz="1350">
                <a:solidFill>
                  <a:srgbClr val="3F3F3F"/>
                </a:solidFill>
              </a:defRPr>
            </a:lvl1pPr>
            <a:lvl2pPr indent="-228600" lvl="1" marL="914400" algn="l">
              <a:spcBef>
                <a:spcPts val="750"/>
              </a:spcBef>
              <a:spcAft>
                <a:spcPts val="0"/>
              </a:spcAft>
              <a:buSzPts val="1080"/>
              <a:buNone/>
              <a:defRPr sz="1350">
                <a:solidFill>
                  <a:srgbClr val="888888"/>
                </a:solidFill>
              </a:defRPr>
            </a:lvl2pPr>
            <a:lvl3pPr indent="-228600" lvl="2" marL="1371600" algn="l">
              <a:spcBef>
                <a:spcPts val="750"/>
              </a:spcBef>
              <a:spcAft>
                <a:spcPts val="0"/>
              </a:spcAft>
              <a:buSzPts val="960"/>
              <a:buNone/>
              <a:defRPr sz="1200">
                <a:solidFill>
                  <a:srgbClr val="888888"/>
                </a:solidFill>
              </a:defRPr>
            </a:lvl3pPr>
            <a:lvl4pPr indent="-228600" lvl="3" marL="1828800" algn="l">
              <a:spcBef>
                <a:spcPts val="750"/>
              </a:spcBef>
              <a:spcAft>
                <a:spcPts val="0"/>
              </a:spcAft>
              <a:buSzPts val="840"/>
              <a:buNone/>
              <a:defRPr sz="1050">
                <a:solidFill>
                  <a:srgbClr val="888888"/>
                </a:solidFill>
              </a:defRPr>
            </a:lvl4pPr>
            <a:lvl5pPr indent="-228600" lvl="4" marL="2286000" algn="l">
              <a:spcBef>
                <a:spcPts val="750"/>
              </a:spcBef>
              <a:spcAft>
                <a:spcPts val="0"/>
              </a:spcAft>
              <a:buSzPts val="840"/>
              <a:buNone/>
              <a:defRPr sz="1050">
                <a:solidFill>
                  <a:srgbClr val="888888"/>
                </a:solidFill>
              </a:defRPr>
            </a:lvl5pPr>
            <a:lvl6pPr indent="-228600" lvl="5" marL="2743200" algn="l">
              <a:spcBef>
                <a:spcPts val="750"/>
              </a:spcBef>
              <a:spcAft>
                <a:spcPts val="0"/>
              </a:spcAft>
              <a:buSzPts val="840"/>
              <a:buNone/>
              <a:defRPr sz="1050">
                <a:solidFill>
                  <a:srgbClr val="888888"/>
                </a:solidFill>
              </a:defRPr>
            </a:lvl6pPr>
            <a:lvl7pPr indent="-228600" lvl="6" marL="3200400" algn="l">
              <a:spcBef>
                <a:spcPts val="750"/>
              </a:spcBef>
              <a:spcAft>
                <a:spcPts val="0"/>
              </a:spcAft>
              <a:buSzPts val="840"/>
              <a:buNone/>
              <a:defRPr sz="1050">
                <a:solidFill>
                  <a:srgbClr val="888888"/>
                </a:solidFill>
              </a:defRPr>
            </a:lvl7pPr>
            <a:lvl8pPr indent="-228600" lvl="7" marL="3657600" algn="l">
              <a:spcBef>
                <a:spcPts val="750"/>
              </a:spcBef>
              <a:spcAft>
                <a:spcPts val="0"/>
              </a:spcAft>
              <a:buSzPts val="840"/>
              <a:buNone/>
              <a:defRPr sz="1050">
                <a:solidFill>
                  <a:srgbClr val="888888"/>
                </a:solidFill>
              </a:defRPr>
            </a:lvl8pPr>
            <a:lvl9pPr indent="-228600" lvl="8" marL="4114800" algn="l">
              <a:spcBef>
                <a:spcPts val="750"/>
              </a:spcBef>
              <a:spcAft>
                <a:spcPts val="0"/>
              </a:spcAft>
              <a:buSzPts val="840"/>
              <a:buNone/>
              <a:defRPr sz="1050">
                <a:solidFill>
                  <a:srgbClr val="888888"/>
                </a:solidFill>
              </a:defRPr>
            </a:lvl9pPr>
          </a:lstStyle>
          <a:p/>
        </p:txBody>
      </p:sp>
      <p:sp>
        <p:nvSpPr>
          <p:cNvPr id="97" name="Google Shape;97;p37"/>
          <p:cNvSpPr txBox="1"/>
          <p:nvPr>
            <p:ph idx="10" type="dt"/>
          </p:nvPr>
        </p:nvSpPr>
        <p:spPr>
          <a:xfrm>
            <a:off x="5403850" y="4531022"/>
            <a:ext cx="683954" cy="273844"/>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37"/>
          <p:cNvSpPr txBox="1"/>
          <p:nvPr>
            <p:ph idx="11" type="ftr"/>
          </p:nvPr>
        </p:nvSpPr>
        <p:spPr>
          <a:xfrm>
            <a:off x="508001" y="4531022"/>
            <a:ext cx="4723209"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9" name="Google Shape;99;p37"/>
          <p:cNvSpPr txBox="1"/>
          <p:nvPr>
            <p:ph idx="12" type="sldNum"/>
          </p:nvPr>
        </p:nvSpPr>
        <p:spPr>
          <a:xfrm>
            <a:off x="6442998" y="4531022"/>
            <a:ext cx="512504"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ote with Caption">
  <p:cSld name="Quote with Caption">
    <p:spTree>
      <p:nvGrpSpPr>
        <p:cNvPr id="100" name="Shape 100"/>
        <p:cNvGrpSpPr/>
        <p:nvPr/>
      </p:nvGrpSpPr>
      <p:grpSpPr>
        <a:xfrm>
          <a:off x="0" y="0"/>
          <a:ext cx="0" cy="0"/>
          <a:chOff x="0" y="0"/>
          <a:chExt cx="0" cy="0"/>
        </a:xfrm>
      </p:grpSpPr>
      <p:sp>
        <p:nvSpPr>
          <p:cNvPr id="101" name="Google Shape;101;p38"/>
          <p:cNvSpPr txBox="1"/>
          <p:nvPr>
            <p:ph type="title"/>
          </p:nvPr>
        </p:nvSpPr>
        <p:spPr>
          <a:xfrm>
            <a:off x="698500" y="457200"/>
            <a:ext cx="6070601" cy="226695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266F8B"/>
              </a:buClr>
              <a:buSzPts val="3300"/>
              <a:buFont typeface="Calibri"/>
              <a:buNone/>
              <a:defRPr b="0" sz="33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38"/>
          <p:cNvSpPr txBox="1"/>
          <p:nvPr>
            <p:ph idx="1" type="body"/>
          </p:nvPr>
        </p:nvSpPr>
        <p:spPr>
          <a:xfrm>
            <a:off x="1024604" y="2724150"/>
            <a:ext cx="5418393" cy="285750"/>
          </a:xfrm>
          <a:prstGeom prst="rect">
            <a:avLst/>
          </a:prstGeom>
          <a:noFill/>
          <a:ln>
            <a:noFill/>
          </a:ln>
        </p:spPr>
        <p:txBody>
          <a:bodyPr anchorCtr="0" anchor="ctr" bIns="45700" lIns="91425" spcFirstLastPara="1" rIns="91425" wrap="square" tIns="45700">
            <a:noAutofit/>
          </a:bodyPr>
          <a:lstStyle>
            <a:lvl1pPr indent="-228600" lvl="0" marL="457200" algn="l">
              <a:spcBef>
                <a:spcPts val="750"/>
              </a:spcBef>
              <a:spcAft>
                <a:spcPts val="0"/>
              </a:spcAft>
              <a:buSzPts val="960"/>
              <a:buFont typeface="Calibri"/>
              <a:buNone/>
              <a:defRPr sz="1200">
                <a:solidFill>
                  <a:srgbClr val="7F7F7F"/>
                </a:solidFill>
              </a:defRPr>
            </a:lvl1pPr>
            <a:lvl2pPr indent="-228600" lvl="1" marL="914400" algn="l">
              <a:spcBef>
                <a:spcPts val="750"/>
              </a:spcBef>
              <a:spcAft>
                <a:spcPts val="0"/>
              </a:spcAft>
              <a:buSzPts val="960"/>
              <a:buFont typeface="Calibri"/>
              <a:buNone/>
              <a:defRPr/>
            </a:lvl2pPr>
            <a:lvl3pPr indent="-228600" lvl="2" marL="1371600" algn="l">
              <a:spcBef>
                <a:spcPts val="750"/>
              </a:spcBef>
              <a:spcAft>
                <a:spcPts val="0"/>
              </a:spcAft>
              <a:buSzPts val="840"/>
              <a:buFont typeface="Calibri"/>
              <a:buNone/>
              <a:defRPr/>
            </a:lvl3pPr>
            <a:lvl4pPr indent="-228600" lvl="3" marL="1828800" algn="l">
              <a:spcBef>
                <a:spcPts val="750"/>
              </a:spcBef>
              <a:spcAft>
                <a:spcPts val="0"/>
              </a:spcAft>
              <a:buSzPts val="720"/>
              <a:buFont typeface="Calibri"/>
              <a:buNone/>
              <a:defRPr/>
            </a:lvl4pPr>
            <a:lvl5pPr indent="-228600" lvl="4" marL="2286000" algn="l">
              <a:spcBef>
                <a:spcPts val="750"/>
              </a:spcBef>
              <a:spcAft>
                <a:spcPts val="0"/>
              </a:spcAft>
              <a:buSzPts val="720"/>
              <a:buFont typeface="Calibri"/>
              <a:buNone/>
              <a:defRPr/>
            </a:lvl5pPr>
            <a:lvl6pPr indent="-320039" lvl="5" marL="2743200" algn="l">
              <a:spcBef>
                <a:spcPts val="750"/>
              </a:spcBef>
              <a:spcAft>
                <a:spcPts val="0"/>
              </a:spcAft>
              <a:buSzPts val="1440"/>
              <a:buChar char="►"/>
              <a:defRPr/>
            </a:lvl6pPr>
            <a:lvl7pPr indent="-320039" lvl="6" marL="3200400" algn="l">
              <a:spcBef>
                <a:spcPts val="750"/>
              </a:spcBef>
              <a:spcAft>
                <a:spcPts val="0"/>
              </a:spcAft>
              <a:buSzPts val="1440"/>
              <a:buChar char="►"/>
              <a:defRPr/>
            </a:lvl7pPr>
            <a:lvl8pPr indent="-320040" lvl="7" marL="3657600" algn="l">
              <a:spcBef>
                <a:spcPts val="750"/>
              </a:spcBef>
              <a:spcAft>
                <a:spcPts val="0"/>
              </a:spcAft>
              <a:buSzPts val="1440"/>
              <a:buChar char="►"/>
              <a:defRPr/>
            </a:lvl8pPr>
            <a:lvl9pPr indent="-320040" lvl="8" marL="4114800" algn="l">
              <a:spcBef>
                <a:spcPts val="750"/>
              </a:spcBef>
              <a:spcAft>
                <a:spcPts val="0"/>
              </a:spcAft>
              <a:buSzPts val="1440"/>
              <a:buChar char="►"/>
              <a:defRPr/>
            </a:lvl9pPr>
          </a:lstStyle>
          <a:p/>
        </p:txBody>
      </p:sp>
      <p:sp>
        <p:nvSpPr>
          <p:cNvPr id="103" name="Google Shape;103;p38"/>
          <p:cNvSpPr txBox="1"/>
          <p:nvPr>
            <p:ph idx="2" type="body"/>
          </p:nvPr>
        </p:nvSpPr>
        <p:spPr>
          <a:xfrm>
            <a:off x="508001" y="3352800"/>
            <a:ext cx="6447501" cy="1178222"/>
          </a:xfrm>
          <a:prstGeom prst="rect">
            <a:avLst/>
          </a:prstGeom>
          <a:noFill/>
          <a:ln>
            <a:noFill/>
          </a:ln>
        </p:spPr>
        <p:txBody>
          <a:bodyPr anchorCtr="0" anchor="ctr" bIns="45700" lIns="91425" spcFirstLastPara="1" rIns="91425" wrap="square" tIns="45700">
            <a:normAutofit/>
          </a:bodyPr>
          <a:lstStyle>
            <a:lvl1pPr indent="-228600" lvl="0" marL="457200" algn="l">
              <a:spcBef>
                <a:spcPts val="750"/>
              </a:spcBef>
              <a:spcAft>
                <a:spcPts val="0"/>
              </a:spcAft>
              <a:buSzPts val="1080"/>
              <a:buNone/>
              <a:defRPr sz="1350">
                <a:solidFill>
                  <a:srgbClr val="3F3F3F"/>
                </a:solidFill>
              </a:defRPr>
            </a:lvl1pPr>
            <a:lvl2pPr indent="-228600" lvl="1" marL="914400" algn="l">
              <a:spcBef>
                <a:spcPts val="750"/>
              </a:spcBef>
              <a:spcAft>
                <a:spcPts val="0"/>
              </a:spcAft>
              <a:buSzPts val="1080"/>
              <a:buNone/>
              <a:defRPr sz="1350">
                <a:solidFill>
                  <a:srgbClr val="888888"/>
                </a:solidFill>
              </a:defRPr>
            </a:lvl2pPr>
            <a:lvl3pPr indent="-228600" lvl="2" marL="1371600" algn="l">
              <a:spcBef>
                <a:spcPts val="750"/>
              </a:spcBef>
              <a:spcAft>
                <a:spcPts val="0"/>
              </a:spcAft>
              <a:buSzPts val="960"/>
              <a:buNone/>
              <a:defRPr sz="1200">
                <a:solidFill>
                  <a:srgbClr val="888888"/>
                </a:solidFill>
              </a:defRPr>
            </a:lvl3pPr>
            <a:lvl4pPr indent="-228600" lvl="3" marL="1828800" algn="l">
              <a:spcBef>
                <a:spcPts val="750"/>
              </a:spcBef>
              <a:spcAft>
                <a:spcPts val="0"/>
              </a:spcAft>
              <a:buSzPts val="840"/>
              <a:buNone/>
              <a:defRPr sz="1050">
                <a:solidFill>
                  <a:srgbClr val="888888"/>
                </a:solidFill>
              </a:defRPr>
            </a:lvl4pPr>
            <a:lvl5pPr indent="-228600" lvl="4" marL="2286000" algn="l">
              <a:spcBef>
                <a:spcPts val="750"/>
              </a:spcBef>
              <a:spcAft>
                <a:spcPts val="0"/>
              </a:spcAft>
              <a:buSzPts val="840"/>
              <a:buNone/>
              <a:defRPr sz="1050">
                <a:solidFill>
                  <a:srgbClr val="888888"/>
                </a:solidFill>
              </a:defRPr>
            </a:lvl5pPr>
            <a:lvl6pPr indent="-228600" lvl="5" marL="2743200" algn="l">
              <a:spcBef>
                <a:spcPts val="750"/>
              </a:spcBef>
              <a:spcAft>
                <a:spcPts val="0"/>
              </a:spcAft>
              <a:buSzPts val="840"/>
              <a:buNone/>
              <a:defRPr sz="1050">
                <a:solidFill>
                  <a:srgbClr val="888888"/>
                </a:solidFill>
              </a:defRPr>
            </a:lvl6pPr>
            <a:lvl7pPr indent="-228600" lvl="6" marL="3200400" algn="l">
              <a:spcBef>
                <a:spcPts val="750"/>
              </a:spcBef>
              <a:spcAft>
                <a:spcPts val="0"/>
              </a:spcAft>
              <a:buSzPts val="840"/>
              <a:buNone/>
              <a:defRPr sz="1050">
                <a:solidFill>
                  <a:srgbClr val="888888"/>
                </a:solidFill>
              </a:defRPr>
            </a:lvl7pPr>
            <a:lvl8pPr indent="-228600" lvl="7" marL="3657600" algn="l">
              <a:spcBef>
                <a:spcPts val="750"/>
              </a:spcBef>
              <a:spcAft>
                <a:spcPts val="0"/>
              </a:spcAft>
              <a:buSzPts val="840"/>
              <a:buNone/>
              <a:defRPr sz="1050">
                <a:solidFill>
                  <a:srgbClr val="888888"/>
                </a:solidFill>
              </a:defRPr>
            </a:lvl8pPr>
            <a:lvl9pPr indent="-228600" lvl="8" marL="4114800" algn="l">
              <a:spcBef>
                <a:spcPts val="750"/>
              </a:spcBef>
              <a:spcAft>
                <a:spcPts val="0"/>
              </a:spcAft>
              <a:buSzPts val="840"/>
              <a:buNone/>
              <a:defRPr sz="1050">
                <a:solidFill>
                  <a:srgbClr val="888888"/>
                </a:solidFill>
              </a:defRPr>
            </a:lvl9pPr>
          </a:lstStyle>
          <a:p/>
        </p:txBody>
      </p:sp>
      <p:sp>
        <p:nvSpPr>
          <p:cNvPr id="104" name="Google Shape;104;p38"/>
          <p:cNvSpPr txBox="1"/>
          <p:nvPr>
            <p:ph idx="10" type="dt"/>
          </p:nvPr>
        </p:nvSpPr>
        <p:spPr>
          <a:xfrm>
            <a:off x="5403850" y="4531022"/>
            <a:ext cx="683954" cy="273844"/>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38"/>
          <p:cNvSpPr txBox="1"/>
          <p:nvPr>
            <p:ph idx="11" type="ftr"/>
          </p:nvPr>
        </p:nvSpPr>
        <p:spPr>
          <a:xfrm>
            <a:off x="508001" y="4531022"/>
            <a:ext cx="4723209"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38"/>
          <p:cNvSpPr txBox="1"/>
          <p:nvPr>
            <p:ph idx="12" type="sldNum"/>
          </p:nvPr>
        </p:nvSpPr>
        <p:spPr>
          <a:xfrm>
            <a:off x="6442998" y="4531022"/>
            <a:ext cx="512504"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07" name="Google Shape;107;p38"/>
          <p:cNvSpPr txBox="1"/>
          <p:nvPr/>
        </p:nvSpPr>
        <p:spPr>
          <a:xfrm>
            <a:off x="406403" y="592784"/>
            <a:ext cx="457200" cy="438582"/>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US" sz="6000" u="none" cap="none" strike="noStrike">
                <a:solidFill>
                  <a:srgbClr val="7EC0DB"/>
                </a:solidFill>
                <a:latin typeface="Arial"/>
                <a:ea typeface="Arial"/>
                <a:cs typeface="Arial"/>
                <a:sym typeface="Arial"/>
              </a:rPr>
              <a:t>“</a:t>
            </a:r>
            <a:endParaRPr/>
          </a:p>
        </p:txBody>
      </p:sp>
      <p:sp>
        <p:nvSpPr>
          <p:cNvPr id="108" name="Google Shape;108;p38"/>
          <p:cNvSpPr txBox="1"/>
          <p:nvPr/>
        </p:nvSpPr>
        <p:spPr>
          <a:xfrm>
            <a:off x="6669758" y="2164917"/>
            <a:ext cx="457200" cy="438582"/>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US" sz="6000" u="none" cap="none" strike="noStrike">
                <a:solidFill>
                  <a:srgbClr val="7EC0DB"/>
                </a:solidFill>
                <a:latin typeface="Arial"/>
                <a:ea typeface="Arial"/>
                <a:cs typeface="Arial"/>
                <a:sym typeface="Arial"/>
              </a:rPr>
              <a:t>”</a:t>
            </a:r>
            <a:endParaRPr b="0" i="0" sz="1350" u="none" cap="none" strike="noStrike">
              <a:solidFill>
                <a:srgbClr val="7EC0DB"/>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Name Card">
  <p:cSld name="Name Card">
    <p:spTree>
      <p:nvGrpSpPr>
        <p:cNvPr id="109" name="Shape 109"/>
        <p:cNvGrpSpPr/>
        <p:nvPr/>
      </p:nvGrpSpPr>
      <p:grpSpPr>
        <a:xfrm>
          <a:off x="0" y="0"/>
          <a:ext cx="0" cy="0"/>
          <a:chOff x="0" y="0"/>
          <a:chExt cx="0" cy="0"/>
        </a:xfrm>
      </p:grpSpPr>
      <p:sp>
        <p:nvSpPr>
          <p:cNvPr id="110" name="Google Shape;110;p39"/>
          <p:cNvSpPr txBox="1"/>
          <p:nvPr>
            <p:ph type="title"/>
          </p:nvPr>
        </p:nvSpPr>
        <p:spPr>
          <a:xfrm>
            <a:off x="508001" y="1448991"/>
            <a:ext cx="6447501" cy="1946595"/>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266F8B"/>
              </a:buClr>
              <a:buSzPts val="3300"/>
              <a:buFont typeface="Calibri"/>
              <a:buNone/>
              <a:defRPr b="0" sz="33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1" name="Google Shape;111;p39"/>
          <p:cNvSpPr txBox="1"/>
          <p:nvPr>
            <p:ph idx="1" type="body"/>
          </p:nvPr>
        </p:nvSpPr>
        <p:spPr>
          <a:xfrm>
            <a:off x="508001" y="3395586"/>
            <a:ext cx="6447501" cy="1135436"/>
          </a:xfrm>
          <a:prstGeom prst="rect">
            <a:avLst/>
          </a:prstGeom>
          <a:noFill/>
          <a:ln>
            <a:noFill/>
          </a:ln>
        </p:spPr>
        <p:txBody>
          <a:bodyPr anchorCtr="0" anchor="t" bIns="45700" lIns="91425" spcFirstLastPara="1" rIns="91425" wrap="square" tIns="45700">
            <a:normAutofit/>
          </a:bodyPr>
          <a:lstStyle>
            <a:lvl1pPr indent="-228600" lvl="0" marL="457200" algn="l">
              <a:spcBef>
                <a:spcPts val="750"/>
              </a:spcBef>
              <a:spcAft>
                <a:spcPts val="0"/>
              </a:spcAft>
              <a:buSzPts val="1080"/>
              <a:buNone/>
              <a:defRPr sz="1350">
                <a:solidFill>
                  <a:srgbClr val="3F3F3F"/>
                </a:solidFill>
              </a:defRPr>
            </a:lvl1pPr>
            <a:lvl2pPr indent="-228600" lvl="1" marL="914400" algn="l">
              <a:spcBef>
                <a:spcPts val="750"/>
              </a:spcBef>
              <a:spcAft>
                <a:spcPts val="0"/>
              </a:spcAft>
              <a:buSzPts val="1080"/>
              <a:buNone/>
              <a:defRPr sz="1350">
                <a:solidFill>
                  <a:srgbClr val="888888"/>
                </a:solidFill>
              </a:defRPr>
            </a:lvl2pPr>
            <a:lvl3pPr indent="-228600" lvl="2" marL="1371600" algn="l">
              <a:spcBef>
                <a:spcPts val="750"/>
              </a:spcBef>
              <a:spcAft>
                <a:spcPts val="0"/>
              </a:spcAft>
              <a:buSzPts val="960"/>
              <a:buNone/>
              <a:defRPr sz="1200">
                <a:solidFill>
                  <a:srgbClr val="888888"/>
                </a:solidFill>
              </a:defRPr>
            </a:lvl3pPr>
            <a:lvl4pPr indent="-228600" lvl="3" marL="1828800" algn="l">
              <a:spcBef>
                <a:spcPts val="750"/>
              </a:spcBef>
              <a:spcAft>
                <a:spcPts val="0"/>
              </a:spcAft>
              <a:buSzPts val="840"/>
              <a:buNone/>
              <a:defRPr sz="1050">
                <a:solidFill>
                  <a:srgbClr val="888888"/>
                </a:solidFill>
              </a:defRPr>
            </a:lvl4pPr>
            <a:lvl5pPr indent="-228600" lvl="4" marL="2286000" algn="l">
              <a:spcBef>
                <a:spcPts val="750"/>
              </a:spcBef>
              <a:spcAft>
                <a:spcPts val="0"/>
              </a:spcAft>
              <a:buSzPts val="840"/>
              <a:buNone/>
              <a:defRPr sz="1050">
                <a:solidFill>
                  <a:srgbClr val="888888"/>
                </a:solidFill>
              </a:defRPr>
            </a:lvl5pPr>
            <a:lvl6pPr indent="-228600" lvl="5" marL="2743200" algn="l">
              <a:spcBef>
                <a:spcPts val="750"/>
              </a:spcBef>
              <a:spcAft>
                <a:spcPts val="0"/>
              </a:spcAft>
              <a:buSzPts val="840"/>
              <a:buNone/>
              <a:defRPr sz="1050">
                <a:solidFill>
                  <a:srgbClr val="888888"/>
                </a:solidFill>
              </a:defRPr>
            </a:lvl6pPr>
            <a:lvl7pPr indent="-228600" lvl="6" marL="3200400" algn="l">
              <a:spcBef>
                <a:spcPts val="750"/>
              </a:spcBef>
              <a:spcAft>
                <a:spcPts val="0"/>
              </a:spcAft>
              <a:buSzPts val="840"/>
              <a:buNone/>
              <a:defRPr sz="1050">
                <a:solidFill>
                  <a:srgbClr val="888888"/>
                </a:solidFill>
              </a:defRPr>
            </a:lvl7pPr>
            <a:lvl8pPr indent="-228600" lvl="7" marL="3657600" algn="l">
              <a:spcBef>
                <a:spcPts val="750"/>
              </a:spcBef>
              <a:spcAft>
                <a:spcPts val="0"/>
              </a:spcAft>
              <a:buSzPts val="840"/>
              <a:buNone/>
              <a:defRPr sz="1050">
                <a:solidFill>
                  <a:srgbClr val="888888"/>
                </a:solidFill>
              </a:defRPr>
            </a:lvl8pPr>
            <a:lvl9pPr indent="-228600" lvl="8" marL="4114800" algn="l">
              <a:spcBef>
                <a:spcPts val="750"/>
              </a:spcBef>
              <a:spcAft>
                <a:spcPts val="0"/>
              </a:spcAft>
              <a:buSzPts val="840"/>
              <a:buNone/>
              <a:defRPr sz="1050">
                <a:solidFill>
                  <a:srgbClr val="888888"/>
                </a:solidFill>
              </a:defRPr>
            </a:lvl9pPr>
          </a:lstStyle>
          <a:p/>
        </p:txBody>
      </p:sp>
      <p:sp>
        <p:nvSpPr>
          <p:cNvPr id="112" name="Google Shape;112;p39"/>
          <p:cNvSpPr txBox="1"/>
          <p:nvPr>
            <p:ph idx="10" type="dt"/>
          </p:nvPr>
        </p:nvSpPr>
        <p:spPr>
          <a:xfrm>
            <a:off x="5403850" y="4531022"/>
            <a:ext cx="683954" cy="273844"/>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39"/>
          <p:cNvSpPr txBox="1"/>
          <p:nvPr>
            <p:ph idx="11" type="ftr"/>
          </p:nvPr>
        </p:nvSpPr>
        <p:spPr>
          <a:xfrm>
            <a:off x="508001" y="4531022"/>
            <a:ext cx="4723209"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4" name="Google Shape;114;p39"/>
          <p:cNvSpPr txBox="1"/>
          <p:nvPr>
            <p:ph idx="12" type="sldNum"/>
          </p:nvPr>
        </p:nvSpPr>
        <p:spPr>
          <a:xfrm>
            <a:off x="6442998" y="4531022"/>
            <a:ext cx="512504"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ote Name Card">
  <p:cSld name="Quote Name Card">
    <p:spTree>
      <p:nvGrpSpPr>
        <p:cNvPr id="115" name="Shape 115"/>
        <p:cNvGrpSpPr/>
        <p:nvPr/>
      </p:nvGrpSpPr>
      <p:grpSpPr>
        <a:xfrm>
          <a:off x="0" y="0"/>
          <a:ext cx="0" cy="0"/>
          <a:chOff x="0" y="0"/>
          <a:chExt cx="0" cy="0"/>
        </a:xfrm>
      </p:grpSpPr>
      <p:sp>
        <p:nvSpPr>
          <p:cNvPr id="116" name="Google Shape;116;p40"/>
          <p:cNvSpPr txBox="1"/>
          <p:nvPr>
            <p:ph type="title"/>
          </p:nvPr>
        </p:nvSpPr>
        <p:spPr>
          <a:xfrm>
            <a:off x="698500" y="457200"/>
            <a:ext cx="6070601" cy="226695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266F8B"/>
              </a:buClr>
              <a:buSzPts val="3300"/>
              <a:buFont typeface="Calibri"/>
              <a:buNone/>
              <a:defRPr b="0" sz="33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7" name="Google Shape;117;p40"/>
          <p:cNvSpPr txBox="1"/>
          <p:nvPr>
            <p:ph idx="1" type="body"/>
          </p:nvPr>
        </p:nvSpPr>
        <p:spPr>
          <a:xfrm>
            <a:off x="507999" y="3009900"/>
            <a:ext cx="6447502" cy="385686"/>
          </a:xfrm>
          <a:prstGeom prst="rect">
            <a:avLst/>
          </a:prstGeom>
          <a:noFill/>
          <a:ln>
            <a:noFill/>
          </a:ln>
        </p:spPr>
        <p:txBody>
          <a:bodyPr anchorCtr="0" anchor="b" bIns="45700" lIns="91425" spcFirstLastPara="1" rIns="91425" wrap="square" tIns="45700">
            <a:noAutofit/>
          </a:bodyPr>
          <a:lstStyle>
            <a:lvl1pPr indent="-228600" lvl="0" marL="457200" algn="l">
              <a:spcBef>
                <a:spcPts val="750"/>
              </a:spcBef>
              <a:spcAft>
                <a:spcPts val="0"/>
              </a:spcAft>
              <a:buSzPts val="1440"/>
              <a:buFont typeface="Calibri"/>
              <a:buNone/>
              <a:defRPr sz="1800">
                <a:solidFill>
                  <a:srgbClr val="3F3F3F"/>
                </a:solidFill>
              </a:defRPr>
            </a:lvl1pPr>
            <a:lvl2pPr indent="-228600" lvl="1" marL="914400" algn="l">
              <a:spcBef>
                <a:spcPts val="750"/>
              </a:spcBef>
              <a:spcAft>
                <a:spcPts val="0"/>
              </a:spcAft>
              <a:buSzPts val="960"/>
              <a:buFont typeface="Calibri"/>
              <a:buNone/>
              <a:defRPr/>
            </a:lvl2pPr>
            <a:lvl3pPr indent="-228600" lvl="2" marL="1371600" algn="l">
              <a:spcBef>
                <a:spcPts val="750"/>
              </a:spcBef>
              <a:spcAft>
                <a:spcPts val="0"/>
              </a:spcAft>
              <a:buSzPts val="840"/>
              <a:buFont typeface="Calibri"/>
              <a:buNone/>
              <a:defRPr/>
            </a:lvl3pPr>
            <a:lvl4pPr indent="-228600" lvl="3" marL="1828800" algn="l">
              <a:spcBef>
                <a:spcPts val="750"/>
              </a:spcBef>
              <a:spcAft>
                <a:spcPts val="0"/>
              </a:spcAft>
              <a:buSzPts val="720"/>
              <a:buFont typeface="Calibri"/>
              <a:buNone/>
              <a:defRPr/>
            </a:lvl4pPr>
            <a:lvl5pPr indent="-228600" lvl="4" marL="2286000" algn="l">
              <a:spcBef>
                <a:spcPts val="750"/>
              </a:spcBef>
              <a:spcAft>
                <a:spcPts val="0"/>
              </a:spcAft>
              <a:buSzPts val="720"/>
              <a:buFont typeface="Calibri"/>
              <a:buNone/>
              <a:defRPr/>
            </a:lvl5pPr>
            <a:lvl6pPr indent="-320039" lvl="5" marL="2743200" algn="l">
              <a:spcBef>
                <a:spcPts val="750"/>
              </a:spcBef>
              <a:spcAft>
                <a:spcPts val="0"/>
              </a:spcAft>
              <a:buSzPts val="1440"/>
              <a:buChar char="►"/>
              <a:defRPr/>
            </a:lvl6pPr>
            <a:lvl7pPr indent="-320039" lvl="6" marL="3200400" algn="l">
              <a:spcBef>
                <a:spcPts val="750"/>
              </a:spcBef>
              <a:spcAft>
                <a:spcPts val="0"/>
              </a:spcAft>
              <a:buSzPts val="1440"/>
              <a:buChar char="►"/>
              <a:defRPr/>
            </a:lvl7pPr>
            <a:lvl8pPr indent="-320040" lvl="7" marL="3657600" algn="l">
              <a:spcBef>
                <a:spcPts val="750"/>
              </a:spcBef>
              <a:spcAft>
                <a:spcPts val="0"/>
              </a:spcAft>
              <a:buSzPts val="1440"/>
              <a:buChar char="►"/>
              <a:defRPr/>
            </a:lvl8pPr>
            <a:lvl9pPr indent="-320040" lvl="8" marL="4114800" algn="l">
              <a:spcBef>
                <a:spcPts val="750"/>
              </a:spcBef>
              <a:spcAft>
                <a:spcPts val="0"/>
              </a:spcAft>
              <a:buSzPts val="1440"/>
              <a:buChar char="►"/>
              <a:defRPr/>
            </a:lvl9pPr>
          </a:lstStyle>
          <a:p/>
        </p:txBody>
      </p:sp>
      <p:sp>
        <p:nvSpPr>
          <p:cNvPr id="118" name="Google Shape;118;p40"/>
          <p:cNvSpPr txBox="1"/>
          <p:nvPr>
            <p:ph idx="2" type="body"/>
          </p:nvPr>
        </p:nvSpPr>
        <p:spPr>
          <a:xfrm>
            <a:off x="508001" y="3395586"/>
            <a:ext cx="6447501" cy="1135436"/>
          </a:xfrm>
          <a:prstGeom prst="rect">
            <a:avLst/>
          </a:prstGeom>
          <a:noFill/>
          <a:ln>
            <a:noFill/>
          </a:ln>
        </p:spPr>
        <p:txBody>
          <a:bodyPr anchorCtr="0" anchor="t" bIns="45700" lIns="91425" spcFirstLastPara="1" rIns="91425" wrap="square" tIns="45700">
            <a:normAutofit/>
          </a:bodyPr>
          <a:lstStyle>
            <a:lvl1pPr indent="-228600" lvl="0" marL="457200" algn="l">
              <a:spcBef>
                <a:spcPts val="750"/>
              </a:spcBef>
              <a:spcAft>
                <a:spcPts val="0"/>
              </a:spcAft>
              <a:buSzPts val="1080"/>
              <a:buNone/>
              <a:defRPr sz="1350">
                <a:solidFill>
                  <a:srgbClr val="7F7F7F"/>
                </a:solidFill>
              </a:defRPr>
            </a:lvl1pPr>
            <a:lvl2pPr indent="-228600" lvl="1" marL="914400" algn="l">
              <a:spcBef>
                <a:spcPts val="750"/>
              </a:spcBef>
              <a:spcAft>
                <a:spcPts val="0"/>
              </a:spcAft>
              <a:buSzPts val="1080"/>
              <a:buNone/>
              <a:defRPr sz="1350">
                <a:solidFill>
                  <a:srgbClr val="888888"/>
                </a:solidFill>
              </a:defRPr>
            </a:lvl2pPr>
            <a:lvl3pPr indent="-228600" lvl="2" marL="1371600" algn="l">
              <a:spcBef>
                <a:spcPts val="750"/>
              </a:spcBef>
              <a:spcAft>
                <a:spcPts val="0"/>
              </a:spcAft>
              <a:buSzPts val="960"/>
              <a:buNone/>
              <a:defRPr sz="1200">
                <a:solidFill>
                  <a:srgbClr val="888888"/>
                </a:solidFill>
              </a:defRPr>
            </a:lvl3pPr>
            <a:lvl4pPr indent="-228600" lvl="3" marL="1828800" algn="l">
              <a:spcBef>
                <a:spcPts val="750"/>
              </a:spcBef>
              <a:spcAft>
                <a:spcPts val="0"/>
              </a:spcAft>
              <a:buSzPts val="840"/>
              <a:buNone/>
              <a:defRPr sz="1050">
                <a:solidFill>
                  <a:srgbClr val="888888"/>
                </a:solidFill>
              </a:defRPr>
            </a:lvl4pPr>
            <a:lvl5pPr indent="-228600" lvl="4" marL="2286000" algn="l">
              <a:spcBef>
                <a:spcPts val="750"/>
              </a:spcBef>
              <a:spcAft>
                <a:spcPts val="0"/>
              </a:spcAft>
              <a:buSzPts val="840"/>
              <a:buNone/>
              <a:defRPr sz="1050">
                <a:solidFill>
                  <a:srgbClr val="888888"/>
                </a:solidFill>
              </a:defRPr>
            </a:lvl5pPr>
            <a:lvl6pPr indent="-228600" lvl="5" marL="2743200" algn="l">
              <a:spcBef>
                <a:spcPts val="750"/>
              </a:spcBef>
              <a:spcAft>
                <a:spcPts val="0"/>
              </a:spcAft>
              <a:buSzPts val="840"/>
              <a:buNone/>
              <a:defRPr sz="1050">
                <a:solidFill>
                  <a:srgbClr val="888888"/>
                </a:solidFill>
              </a:defRPr>
            </a:lvl6pPr>
            <a:lvl7pPr indent="-228600" lvl="6" marL="3200400" algn="l">
              <a:spcBef>
                <a:spcPts val="750"/>
              </a:spcBef>
              <a:spcAft>
                <a:spcPts val="0"/>
              </a:spcAft>
              <a:buSzPts val="840"/>
              <a:buNone/>
              <a:defRPr sz="1050">
                <a:solidFill>
                  <a:srgbClr val="888888"/>
                </a:solidFill>
              </a:defRPr>
            </a:lvl7pPr>
            <a:lvl8pPr indent="-228600" lvl="7" marL="3657600" algn="l">
              <a:spcBef>
                <a:spcPts val="750"/>
              </a:spcBef>
              <a:spcAft>
                <a:spcPts val="0"/>
              </a:spcAft>
              <a:buSzPts val="840"/>
              <a:buNone/>
              <a:defRPr sz="1050">
                <a:solidFill>
                  <a:srgbClr val="888888"/>
                </a:solidFill>
              </a:defRPr>
            </a:lvl8pPr>
            <a:lvl9pPr indent="-228600" lvl="8" marL="4114800" algn="l">
              <a:spcBef>
                <a:spcPts val="750"/>
              </a:spcBef>
              <a:spcAft>
                <a:spcPts val="0"/>
              </a:spcAft>
              <a:buSzPts val="840"/>
              <a:buNone/>
              <a:defRPr sz="1050">
                <a:solidFill>
                  <a:srgbClr val="888888"/>
                </a:solidFill>
              </a:defRPr>
            </a:lvl9pPr>
          </a:lstStyle>
          <a:p/>
        </p:txBody>
      </p:sp>
      <p:sp>
        <p:nvSpPr>
          <p:cNvPr id="119" name="Google Shape;119;p40"/>
          <p:cNvSpPr txBox="1"/>
          <p:nvPr>
            <p:ph idx="10" type="dt"/>
          </p:nvPr>
        </p:nvSpPr>
        <p:spPr>
          <a:xfrm>
            <a:off x="5403850" y="4531022"/>
            <a:ext cx="683954" cy="273844"/>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0" name="Google Shape;120;p40"/>
          <p:cNvSpPr txBox="1"/>
          <p:nvPr>
            <p:ph idx="11" type="ftr"/>
          </p:nvPr>
        </p:nvSpPr>
        <p:spPr>
          <a:xfrm>
            <a:off x="508001" y="4531022"/>
            <a:ext cx="4723209"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1" name="Google Shape;121;p40"/>
          <p:cNvSpPr txBox="1"/>
          <p:nvPr>
            <p:ph idx="12" type="sldNum"/>
          </p:nvPr>
        </p:nvSpPr>
        <p:spPr>
          <a:xfrm>
            <a:off x="6442998" y="4531022"/>
            <a:ext cx="512504"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22" name="Google Shape;122;p40"/>
          <p:cNvSpPr txBox="1"/>
          <p:nvPr/>
        </p:nvSpPr>
        <p:spPr>
          <a:xfrm>
            <a:off x="406403" y="592784"/>
            <a:ext cx="457200" cy="438582"/>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US" sz="6000" u="none" cap="none" strike="noStrike">
                <a:solidFill>
                  <a:srgbClr val="7EC0DB"/>
                </a:solidFill>
                <a:latin typeface="Arial"/>
                <a:ea typeface="Arial"/>
                <a:cs typeface="Arial"/>
                <a:sym typeface="Arial"/>
              </a:rPr>
              <a:t>“</a:t>
            </a:r>
            <a:endParaRPr/>
          </a:p>
        </p:txBody>
      </p:sp>
      <p:sp>
        <p:nvSpPr>
          <p:cNvPr id="123" name="Google Shape;123;p40"/>
          <p:cNvSpPr txBox="1"/>
          <p:nvPr/>
        </p:nvSpPr>
        <p:spPr>
          <a:xfrm>
            <a:off x="6669758" y="2164917"/>
            <a:ext cx="457200" cy="438582"/>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US" sz="6000" u="none" cap="none" strike="noStrike">
                <a:solidFill>
                  <a:srgbClr val="7EC0DB"/>
                </a:solidFill>
                <a:latin typeface="Arial"/>
                <a:ea typeface="Arial"/>
                <a:cs typeface="Arial"/>
                <a:sym typeface="Arial"/>
              </a:rPr>
              <a:t>”</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rue or False">
  <p:cSld name="True or False">
    <p:spTree>
      <p:nvGrpSpPr>
        <p:cNvPr id="124" name="Shape 124"/>
        <p:cNvGrpSpPr/>
        <p:nvPr/>
      </p:nvGrpSpPr>
      <p:grpSpPr>
        <a:xfrm>
          <a:off x="0" y="0"/>
          <a:ext cx="0" cy="0"/>
          <a:chOff x="0" y="0"/>
          <a:chExt cx="0" cy="0"/>
        </a:xfrm>
      </p:grpSpPr>
      <p:sp>
        <p:nvSpPr>
          <p:cNvPr id="125" name="Google Shape;125;p41"/>
          <p:cNvSpPr txBox="1"/>
          <p:nvPr>
            <p:ph type="title"/>
          </p:nvPr>
        </p:nvSpPr>
        <p:spPr>
          <a:xfrm>
            <a:off x="514350" y="457200"/>
            <a:ext cx="6441152" cy="226695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266F8B"/>
              </a:buClr>
              <a:buSzPts val="3300"/>
              <a:buFont typeface="Calibri"/>
              <a:buNone/>
              <a:defRPr b="0" sz="33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6" name="Google Shape;126;p41"/>
          <p:cNvSpPr txBox="1"/>
          <p:nvPr>
            <p:ph idx="1" type="body"/>
          </p:nvPr>
        </p:nvSpPr>
        <p:spPr>
          <a:xfrm>
            <a:off x="507999" y="3009900"/>
            <a:ext cx="6447502" cy="385686"/>
          </a:xfrm>
          <a:prstGeom prst="rect">
            <a:avLst/>
          </a:prstGeom>
          <a:noFill/>
          <a:ln>
            <a:noFill/>
          </a:ln>
        </p:spPr>
        <p:txBody>
          <a:bodyPr anchorCtr="0" anchor="b" bIns="45700" lIns="91425" spcFirstLastPara="1" rIns="91425" wrap="square" tIns="45700">
            <a:noAutofit/>
          </a:bodyPr>
          <a:lstStyle>
            <a:lvl1pPr indent="-228600" lvl="0" marL="457200" algn="l">
              <a:spcBef>
                <a:spcPts val="750"/>
              </a:spcBef>
              <a:spcAft>
                <a:spcPts val="0"/>
              </a:spcAft>
              <a:buSzPts val="1440"/>
              <a:buFont typeface="Calibri"/>
              <a:buNone/>
              <a:defRPr sz="1800">
                <a:solidFill>
                  <a:schemeClr val="accent1"/>
                </a:solidFill>
              </a:defRPr>
            </a:lvl1pPr>
            <a:lvl2pPr indent="-228600" lvl="1" marL="914400" algn="l">
              <a:spcBef>
                <a:spcPts val="750"/>
              </a:spcBef>
              <a:spcAft>
                <a:spcPts val="0"/>
              </a:spcAft>
              <a:buSzPts val="960"/>
              <a:buFont typeface="Calibri"/>
              <a:buNone/>
              <a:defRPr/>
            </a:lvl2pPr>
            <a:lvl3pPr indent="-228600" lvl="2" marL="1371600" algn="l">
              <a:spcBef>
                <a:spcPts val="750"/>
              </a:spcBef>
              <a:spcAft>
                <a:spcPts val="0"/>
              </a:spcAft>
              <a:buSzPts val="840"/>
              <a:buFont typeface="Calibri"/>
              <a:buNone/>
              <a:defRPr/>
            </a:lvl3pPr>
            <a:lvl4pPr indent="-228600" lvl="3" marL="1828800" algn="l">
              <a:spcBef>
                <a:spcPts val="750"/>
              </a:spcBef>
              <a:spcAft>
                <a:spcPts val="0"/>
              </a:spcAft>
              <a:buSzPts val="720"/>
              <a:buFont typeface="Calibri"/>
              <a:buNone/>
              <a:defRPr/>
            </a:lvl4pPr>
            <a:lvl5pPr indent="-228600" lvl="4" marL="2286000" algn="l">
              <a:spcBef>
                <a:spcPts val="750"/>
              </a:spcBef>
              <a:spcAft>
                <a:spcPts val="0"/>
              </a:spcAft>
              <a:buSzPts val="720"/>
              <a:buFont typeface="Calibri"/>
              <a:buNone/>
              <a:defRPr/>
            </a:lvl5pPr>
            <a:lvl6pPr indent="-320039" lvl="5" marL="2743200" algn="l">
              <a:spcBef>
                <a:spcPts val="750"/>
              </a:spcBef>
              <a:spcAft>
                <a:spcPts val="0"/>
              </a:spcAft>
              <a:buSzPts val="1440"/>
              <a:buChar char="►"/>
              <a:defRPr/>
            </a:lvl6pPr>
            <a:lvl7pPr indent="-320039" lvl="6" marL="3200400" algn="l">
              <a:spcBef>
                <a:spcPts val="750"/>
              </a:spcBef>
              <a:spcAft>
                <a:spcPts val="0"/>
              </a:spcAft>
              <a:buSzPts val="1440"/>
              <a:buChar char="►"/>
              <a:defRPr/>
            </a:lvl7pPr>
            <a:lvl8pPr indent="-320040" lvl="7" marL="3657600" algn="l">
              <a:spcBef>
                <a:spcPts val="750"/>
              </a:spcBef>
              <a:spcAft>
                <a:spcPts val="0"/>
              </a:spcAft>
              <a:buSzPts val="1440"/>
              <a:buChar char="►"/>
              <a:defRPr/>
            </a:lvl8pPr>
            <a:lvl9pPr indent="-320040" lvl="8" marL="4114800" algn="l">
              <a:spcBef>
                <a:spcPts val="750"/>
              </a:spcBef>
              <a:spcAft>
                <a:spcPts val="0"/>
              </a:spcAft>
              <a:buSzPts val="1440"/>
              <a:buChar char="►"/>
              <a:defRPr/>
            </a:lvl9pPr>
          </a:lstStyle>
          <a:p/>
        </p:txBody>
      </p:sp>
      <p:sp>
        <p:nvSpPr>
          <p:cNvPr id="127" name="Google Shape;127;p41"/>
          <p:cNvSpPr txBox="1"/>
          <p:nvPr>
            <p:ph idx="2" type="body"/>
          </p:nvPr>
        </p:nvSpPr>
        <p:spPr>
          <a:xfrm>
            <a:off x="508001" y="3395586"/>
            <a:ext cx="6447501" cy="1135436"/>
          </a:xfrm>
          <a:prstGeom prst="rect">
            <a:avLst/>
          </a:prstGeom>
          <a:noFill/>
          <a:ln>
            <a:noFill/>
          </a:ln>
        </p:spPr>
        <p:txBody>
          <a:bodyPr anchorCtr="0" anchor="t" bIns="45700" lIns="91425" spcFirstLastPara="1" rIns="91425" wrap="square" tIns="45700">
            <a:normAutofit/>
          </a:bodyPr>
          <a:lstStyle>
            <a:lvl1pPr indent="-228600" lvl="0" marL="457200" algn="l">
              <a:spcBef>
                <a:spcPts val="750"/>
              </a:spcBef>
              <a:spcAft>
                <a:spcPts val="0"/>
              </a:spcAft>
              <a:buSzPts val="1080"/>
              <a:buNone/>
              <a:defRPr sz="1350">
                <a:solidFill>
                  <a:srgbClr val="7F7F7F"/>
                </a:solidFill>
              </a:defRPr>
            </a:lvl1pPr>
            <a:lvl2pPr indent="-228600" lvl="1" marL="914400" algn="l">
              <a:spcBef>
                <a:spcPts val="750"/>
              </a:spcBef>
              <a:spcAft>
                <a:spcPts val="0"/>
              </a:spcAft>
              <a:buSzPts val="1080"/>
              <a:buNone/>
              <a:defRPr sz="1350">
                <a:solidFill>
                  <a:srgbClr val="888888"/>
                </a:solidFill>
              </a:defRPr>
            </a:lvl2pPr>
            <a:lvl3pPr indent="-228600" lvl="2" marL="1371600" algn="l">
              <a:spcBef>
                <a:spcPts val="750"/>
              </a:spcBef>
              <a:spcAft>
                <a:spcPts val="0"/>
              </a:spcAft>
              <a:buSzPts val="960"/>
              <a:buNone/>
              <a:defRPr sz="1200">
                <a:solidFill>
                  <a:srgbClr val="888888"/>
                </a:solidFill>
              </a:defRPr>
            </a:lvl3pPr>
            <a:lvl4pPr indent="-228600" lvl="3" marL="1828800" algn="l">
              <a:spcBef>
                <a:spcPts val="750"/>
              </a:spcBef>
              <a:spcAft>
                <a:spcPts val="0"/>
              </a:spcAft>
              <a:buSzPts val="840"/>
              <a:buNone/>
              <a:defRPr sz="1050">
                <a:solidFill>
                  <a:srgbClr val="888888"/>
                </a:solidFill>
              </a:defRPr>
            </a:lvl4pPr>
            <a:lvl5pPr indent="-228600" lvl="4" marL="2286000" algn="l">
              <a:spcBef>
                <a:spcPts val="750"/>
              </a:spcBef>
              <a:spcAft>
                <a:spcPts val="0"/>
              </a:spcAft>
              <a:buSzPts val="840"/>
              <a:buNone/>
              <a:defRPr sz="1050">
                <a:solidFill>
                  <a:srgbClr val="888888"/>
                </a:solidFill>
              </a:defRPr>
            </a:lvl5pPr>
            <a:lvl6pPr indent="-228600" lvl="5" marL="2743200" algn="l">
              <a:spcBef>
                <a:spcPts val="750"/>
              </a:spcBef>
              <a:spcAft>
                <a:spcPts val="0"/>
              </a:spcAft>
              <a:buSzPts val="840"/>
              <a:buNone/>
              <a:defRPr sz="1050">
                <a:solidFill>
                  <a:srgbClr val="888888"/>
                </a:solidFill>
              </a:defRPr>
            </a:lvl6pPr>
            <a:lvl7pPr indent="-228600" lvl="6" marL="3200400" algn="l">
              <a:spcBef>
                <a:spcPts val="750"/>
              </a:spcBef>
              <a:spcAft>
                <a:spcPts val="0"/>
              </a:spcAft>
              <a:buSzPts val="840"/>
              <a:buNone/>
              <a:defRPr sz="1050">
                <a:solidFill>
                  <a:srgbClr val="888888"/>
                </a:solidFill>
              </a:defRPr>
            </a:lvl7pPr>
            <a:lvl8pPr indent="-228600" lvl="7" marL="3657600" algn="l">
              <a:spcBef>
                <a:spcPts val="750"/>
              </a:spcBef>
              <a:spcAft>
                <a:spcPts val="0"/>
              </a:spcAft>
              <a:buSzPts val="840"/>
              <a:buNone/>
              <a:defRPr sz="1050">
                <a:solidFill>
                  <a:srgbClr val="888888"/>
                </a:solidFill>
              </a:defRPr>
            </a:lvl8pPr>
            <a:lvl9pPr indent="-228600" lvl="8" marL="4114800" algn="l">
              <a:spcBef>
                <a:spcPts val="750"/>
              </a:spcBef>
              <a:spcAft>
                <a:spcPts val="0"/>
              </a:spcAft>
              <a:buSzPts val="840"/>
              <a:buNone/>
              <a:defRPr sz="1050">
                <a:solidFill>
                  <a:srgbClr val="888888"/>
                </a:solidFill>
              </a:defRPr>
            </a:lvl9pPr>
          </a:lstStyle>
          <a:p/>
        </p:txBody>
      </p:sp>
      <p:sp>
        <p:nvSpPr>
          <p:cNvPr id="128" name="Google Shape;128;p41"/>
          <p:cNvSpPr txBox="1"/>
          <p:nvPr>
            <p:ph idx="10" type="dt"/>
          </p:nvPr>
        </p:nvSpPr>
        <p:spPr>
          <a:xfrm>
            <a:off x="5403850" y="4531022"/>
            <a:ext cx="683954" cy="273844"/>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9" name="Google Shape;129;p41"/>
          <p:cNvSpPr txBox="1"/>
          <p:nvPr>
            <p:ph idx="11" type="ftr"/>
          </p:nvPr>
        </p:nvSpPr>
        <p:spPr>
          <a:xfrm>
            <a:off x="508001" y="4531022"/>
            <a:ext cx="4723209"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0" name="Google Shape;130;p41"/>
          <p:cNvSpPr txBox="1"/>
          <p:nvPr>
            <p:ph idx="12" type="sldNum"/>
          </p:nvPr>
        </p:nvSpPr>
        <p:spPr>
          <a:xfrm>
            <a:off x="6442998" y="4531022"/>
            <a:ext cx="512504"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131" name="Shape 131"/>
        <p:cNvGrpSpPr/>
        <p:nvPr/>
      </p:nvGrpSpPr>
      <p:grpSpPr>
        <a:xfrm>
          <a:off x="0" y="0"/>
          <a:ext cx="0" cy="0"/>
          <a:chOff x="0" y="0"/>
          <a:chExt cx="0" cy="0"/>
        </a:xfrm>
      </p:grpSpPr>
      <p:sp>
        <p:nvSpPr>
          <p:cNvPr id="132" name="Google Shape;132;p42"/>
          <p:cNvSpPr txBox="1"/>
          <p:nvPr>
            <p:ph type="title"/>
          </p:nvPr>
        </p:nvSpPr>
        <p:spPr>
          <a:xfrm>
            <a:off x="508001" y="457200"/>
            <a:ext cx="6447501" cy="9906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266F8B"/>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3" name="Google Shape;133;p42"/>
          <p:cNvSpPr txBox="1"/>
          <p:nvPr>
            <p:ph idx="1" type="body"/>
          </p:nvPr>
        </p:nvSpPr>
        <p:spPr>
          <a:xfrm rot="5400000">
            <a:off x="2276462" y="-148019"/>
            <a:ext cx="2910580" cy="6447501"/>
          </a:xfrm>
          <a:prstGeom prst="rect">
            <a:avLst/>
          </a:prstGeom>
          <a:noFill/>
          <a:ln>
            <a:noFill/>
          </a:ln>
        </p:spPr>
        <p:txBody>
          <a:bodyPr anchorCtr="0" anchor="t" bIns="45700" lIns="91425" spcFirstLastPara="1" rIns="91425" wrap="square" tIns="45700">
            <a:normAutofit/>
          </a:bodyPr>
          <a:lstStyle>
            <a:lvl1pPr indent="-228600" lvl="0" marL="457200" algn="l">
              <a:spcBef>
                <a:spcPts val="750"/>
              </a:spcBef>
              <a:spcAft>
                <a:spcPts val="0"/>
              </a:spcAft>
              <a:buSzPts val="1440"/>
              <a:buNone/>
              <a:defRPr/>
            </a:lvl1pPr>
            <a:lvl2pPr indent="-320040" lvl="1" marL="914400" algn="l">
              <a:spcBef>
                <a:spcPts val="750"/>
              </a:spcBef>
              <a:spcAft>
                <a:spcPts val="0"/>
              </a:spcAft>
              <a:buSzPts val="1440"/>
              <a:buChar char="►"/>
              <a:defRPr/>
            </a:lvl2pPr>
            <a:lvl3pPr indent="-320039" lvl="2" marL="1371600" algn="l">
              <a:spcBef>
                <a:spcPts val="750"/>
              </a:spcBef>
              <a:spcAft>
                <a:spcPts val="0"/>
              </a:spcAft>
              <a:buSzPts val="1440"/>
              <a:buChar char="►"/>
              <a:defRPr/>
            </a:lvl3pPr>
            <a:lvl4pPr indent="-320039" lvl="3" marL="1828800" algn="l">
              <a:spcBef>
                <a:spcPts val="750"/>
              </a:spcBef>
              <a:spcAft>
                <a:spcPts val="0"/>
              </a:spcAft>
              <a:buSzPts val="1440"/>
              <a:buChar char="►"/>
              <a:defRPr/>
            </a:lvl4pPr>
            <a:lvl5pPr indent="-320039" lvl="4" marL="2286000" algn="l">
              <a:spcBef>
                <a:spcPts val="750"/>
              </a:spcBef>
              <a:spcAft>
                <a:spcPts val="0"/>
              </a:spcAft>
              <a:buSzPts val="1440"/>
              <a:buChar char="►"/>
              <a:defRPr/>
            </a:lvl5pPr>
            <a:lvl6pPr indent="-320039" lvl="5" marL="2743200" algn="l">
              <a:spcBef>
                <a:spcPts val="750"/>
              </a:spcBef>
              <a:spcAft>
                <a:spcPts val="0"/>
              </a:spcAft>
              <a:buSzPts val="1440"/>
              <a:buChar char="►"/>
              <a:defRPr/>
            </a:lvl6pPr>
            <a:lvl7pPr indent="-320039" lvl="6" marL="3200400" algn="l">
              <a:spcBef>
                <a:spcPts val="750"/>
              </a:spcBef>
              <a:spcAft>
                <a:spcPts val="0"/>
              </a:spcAft>
              <a:buSzPts val="1440"/>
              <a:buChar char="►"/>
              <a:defRPr/>
            </a:lvl7pPr>
            <a:lvl8pPr indent="-320040" lvl="7" marL="3657600" algn="l">
              <a:spcBef>
                <a:spcPts val="750"/>
              </a:spcBef>
              <a:spcAft>
                <a:spcPts val="0"/>
              </a:spcAft>
              <a:buSzPts val="1440"/>
              <a:buChar char="►"/>
              <a:defRPr/>
            </a:lvl8pPr>
            <a:lvl9pPr indent="-320040" lvl="8" marL="4114800" algn="l">
              <a:spcBef>
                <a:spcPts val="750"/>
              </a:spcBef>
              <a:spcAft>
                <a:spcPts val="0"/>
              </a:spcAft>
              <a:buSzPts val="1440"/>
              <a:buChar char="►"/>
              <a:defRPr/>
            </a:lvl9pPr>
          </a:lstStyle>
          <a:p/>
        </p:txBody>
      </p:sp>
      <p:sp>
        <p:nvSpPr>
          <p:cNvPr id="134" name="Google Shape;134;p42"/>
          <p:cNvSpPr txBox="1"/>
          <p:nvPr>
            <p:ph idx="10" type="dt"/>
          </p:nvPr>
        </p:nvSpPr>
        <p:spPr>
          <a:xfrm>
            <a:off x="5403850" y="4531022"/>
            <a:ext cx="683954" cy="273844"/>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42"/>
          <p:cNvSpPr txBox="1"/>
          <p:nvPr>
            <p:ph idx="11" type="ftr"/>
          </p:nvPr>
        </p:nvSpPr>
        <p:spPr>
          <a:xfrm>
            <a:off x="508001" y="4531022"/>
            <a:ext cx="4723209"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6" name="Google Shape;136;p42"/>
          <p:cNvSpPr txBox="1"/>
          <p:nvPr>
            <p:ph idx="12" type="sldNum"/>
          </p:nvPr>
        </p:nvSpPr>
        <p:spPr>
          <a:xfrm>
            <a:off x="6442998" y="4531022"/>
            <a:ext cx="512504"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137" name="Shape 137"/>
        <p:cNvGrpSpPr/>
        <p:nvPr/>
      </p:nvGrpSpPr>
      <p:grpSpPr>
        <a:xfrm>
          <a:off x="0" y="0"/>
          <a:ext cx="0" cy="0"/>
          <a:chOff x="0" y="0"/>
          <a:chExt cx="0" cy="0"/>
        </a:xfrm>
      </p:grpSpPr>
      <p:sp>
        <p:nvSpPr>
          <p:cNvPr id="138" name="Google Shape;138;p43"/>
          <p:cNvSpPr txBox="1"/>
          <p:nvPr>
            <p:ph type="title"/>
          </p:nvPr>
        </p:nvSpPr>
        <p:spPr>
          <a:xfrm rot="5400000">
            <a:off x="4495739" y="1937215"/>
            <a:ext cx="3938588" cy="978557"/>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266F8B"/>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9" name="Google Shape;139;p43"/>
          <p:cNvSpPr txBox="1"/>
          <p:nvPr>
            <p:ph idx="1" type="body"/>
          </p:nvPr>
        </p:nvSpPr>
        <p:spPr>
          <a:xfrm rot="5400000">
            <a:off x="1186264" y="-221063"/>
            <a:ext cx="3938588" cy="5295113"/>
          </a:xfrm>
          <a:prstGeom prst="rect">
            <a:avLst/>
          </a:prstGeom>
          <a:noFill/>
          <a:ln>
            <a:noFill/>
          </a:ln>
        </p:spPr>
        <p:txBody>
          <a:bodyPr anchorCtr="0" anchor="t" bIns="45700" lIns="91425" spcFirstLastPara="1" rIns="91425" wrap="square" tIns="45700">
            <a:normAutofit/>
          </a:bodyPr>
          <a:lstStyle>
            <a:lvl1pPr indent="-228600" lvl="0" marL="457200" algn="l">
              <a:spcBef>
                <a:spcPts val="750"/>
              </a:spcBef>
              <a:spcAft>
                <a:spcPts val="0"/>
              </a:spcAft>
              <a:buSzPts val="1440"/>
              <a:buNone/>
              <a:defRPr/>
            </a:lvl1pPr>
            <a:lvl2pPr indent="-320040" lvl="1" marL="914400" algn="l">
              <a:spcBef>
                <a:spcPts val="750"/>
              </a:spcBef>
              <a:spcAft>
                <a:spcPts val="0"/>
              </a:spcAft>
              <a:buSzPts val="1440"/>
              <a:buChar char="►"/>
              <a:defRPr/>
            </a:lvl2pPr>
            <a:lvl3pPr indent="-320039" lvl="2" marL="1371600" algn="l">
              <a:spcBef>
                <a:spcPts val="750"/>
              </a:spcBef>
              <a:spcAft>
                <a:spcPts val="0"/>
              </a:spcAft>
              <a:buSzPts val="1440"/>
              <a:buChar char="►"/>
              <a:defRPr/>
            </a:lvl3pPr>
            <a:lvl4pPr indent="-320039" lvl="3" marL="1828800" algn="l">
              <a:spcBef>
                <a:spcPts val="750"/>
              </a:spcBef>
              <a:spcAft>
                <a:spcPts val="0"/>
              </a:spcAft>
              <a:buSzPts val="1440"/>
              <a:buChar char="►"/>
              <a:defRPr/>
            </a:lvl4pPr>
            <a:lvl5pPr indent="-320039" lvl="4" marL="2286000" algn="l">
              <a:spcBef>
                <a:spcPts val="750"/>
              </a:spcBef>
              <a:spcAft>
                <a:spcPts val="0"/>
              </a:spcAft>
              <a:buSzPts val="1440"/>
              <a:buChar char="►"/>
              <a:defRPr/>
            </a:lvl5pPr>
            <a:lvl6pPr indent="-320039" lvl="5" marL="2743200" algn="l">
              <a:spcBef>
                <a:spcPts val="750"/>
              </a:spcBef>
              <a:spcAft>
                <a:spcPts val="0"/>
              </a:spcAft>
              <a:buSzPts val="1440"/>
              <a:buChar char="►"/>
              <a:defRPr/>
            </a:lvl6pPr>
            <a:lvl7pPr indent="-320039" lvl="6" marL="3200400" algn="l">
              <a:spcBef>
                <a:spcPts val="750"/>
              </a:spcBef>
              <a:spcAft>
                <a:spcPts val="0"/>
              </a:spcAft>
              <a:buSzPts val="1440"/>
              <a:buChar char="►"/>
              <a:defRPr/>
            </a:lvl7pPr>
            <a:lvl8pPr indent="-320040" lvl="7" marL="3657600" algn="l">
              <a:spcBef>
                <a:spcPts val="750"/>
              </a:spcBef>
              <a:spcAft>
                <a:spcPts val="0"/>
              </a:spcAft>
              <a:buSzPts val="1440"/>
              <a:buChar char="►"/>
              <a:defRPr/>
            </a:lvl8pPr>
            <a:lvl9pPr indent="-320040" lvl="8" marL="4114800" algn="l">
              <a:spcBef>
                <a:spcPts val="750"/>
              </a:spcBef>
              <a:spcAft>
                <a:spcPts val="0"/>
              </a:spcAft>
              <a:buSzPts val="1440"/>
              <a:buChar char="►"/>
              <a:defRPr/>
            </a:lvl9pPr>
          </a:lstStyle>
          <a:p/>
        </p:txBody>
      </p:sp>
      <p:sp>
        <p:nvSpPr>
          <p:cNvPr id="140" name="Google Shape;140;p43"/>
          <p:cNvSpPr txBox="1"/>
          <p:nvPr>
            <p:ph idx="10" type="dt"/>
          </p:nvPr>
        </p:nvSpPr>
        <p:spPr>
          <a:xfrm>
            <a:off x="5403850" y="4531022"/>
            <a:ext cx="683954" cy="273844"/>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1" name="Google Shape;141;p43"/>
          <p:cNvSpPr txBox="1"/>
          <p:nvPr>
            <p:ph idx="11" type="ftr"/>
          </p:nvPr>
        </p:nvSpPr>
        <p:spPr>
          <a:xfrm>
            <a:off x="508001" y="4531022"/>
            <a:ext cx="4723209"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2" name="Google Shape;142;p43"/>
          <p:cNvSpPr txBox="1"/>
          <p:nvPr>
            <p:ph idx="12" type="sldNum"/>
          </p:nvPr>
        </p:nvSpPr>
        <p:spPr>
          <a:xfrm>
            <a:off x="6442998" y="4531022"/>
            <a:ext cx="512504"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type="title">
  <p:cSld name="TITLE">
    <p:spTree>
      <p:nvGrpSpPr>
        <p:cNvPr id="32" name="Shape 32"/>
        <p:cNvGrpSpPr/>
        <p:nvPr/>
      </p:nvGrpSpPr>
      <p:grpSpPr>
        <a:xfrm>
          <a:off x="0" y="0"/>
          <a:ext cx="0" cy="0"/>
          <a:chOff x="0" y="0"/>
          <a:chExt cx="0" cy="0"/>
        </a:xfrm>
      </p:grpSpPr>
      <p:grpSp>
        <p:nvGrpSpPr>
          <p:cNvPr id="33" name="Google Shape;33;p29"/>
          <p:cNvGrpSpPr/>
          <p:nvPr/>
        </p:nvGrpSpPr>
        <p:grpSpPr>
          <a:xfrm>
            <a:off x="0" y="-6350"/>
            <a:ext cx="9144000" cy="5149850"/>
            <a:chOff x="0" y="-8467"/>
            <a:chExt cx="12192000" cy="6866467"/>
          </a:xfrm>
        </p:grpSpPr>
        <p:cxnSp>
          <p:nvCxnSpPr>
            <p:cNvPr id="34" name="Google Shape;34;p29"/>
            <p:cNvCxnSpPr/>
            <p:nvPr/>
          </p:nvCxnSpPr>
          <p:spPr>
            <a:xfrm>
              <a:off x="9371012" y="0"/>
              <a:ext cx="1219200" cy="6858000"/>
            </a:xfrm>
            <a:prstGeom prst="straightConnector1">
              <a:avLst/>
            </a:prstGeom>
            <a:noFill/>
            <a:ln cap="flat" cmpd="sng" w="9525">
              <a:solidFill>
                <a:srgbClr val="BFBFBF"/>
              </a:solidFill>
              <a:prstDash val="solid"/>
              <a:round/>
              <a:headEnd len="sm" w="sm" type="none"/>
              <a:tailEnd len="sm" w="sm" type="none"/>
            </a:ln>
          </p:spPr>
        </p:cxnSp>
        <p:cxnSp>
          <p:nvCxnSpPr>
            <p:cNvPr id="35" name="Google Shape;35;p29"/>
            <p:cNvCxnSpPr/>
            <p:nvPr/>
          </p:nvCxnSpPr>
          <p:spPr>
            <a:xfrm flipH="1">
              <a:off x="7425267" y="3681413"/>
              <a:ext cx="4763558" cy="3176587"/>
            </a:xfrm>
            <a:prstGeom prst="straightConnector1">
              <a:avLst/>
            </a:prstGeom>
            <a:noFill/>
            <a:ln cap="flat" cmpd="sng" w="9525">
              <a:solidFill>
                <a:srgbClr val="D8D8D8"/>
              </a:solidFill>
              <a:prstDash val="solid"/>
              <a:round/>
              <a:headEnd len="sm" w="sm" type="none"/>
              <a:tailEnd len="sm" w="sm" type="none"/>
            </a:ln>
          </p:spPr>
        </p:cxnSp>
        <p:sp>
          <p:nvSpPr>
            <p:cNvPr id="36" name="Google Shape;36;p29"/>
            <p:cNvSpPr/>
            <p:nvPr/>
          </p:nvSpPr>
          <p:spPr>
            <a:xfrm>
              <a:off x="9181476" y="-8467"/>
              <a:ext cx="3007349" cy="6866467"/>
            </a:xfrm>
            <a:custGeom>
              <a:rect b="b" l="l" r="r" t="t"/>
              <a:pathLst>
                <a:path extrusionOk="0" h="6866467" w="3007349">
                  <a:moveTo>
                    <a:pt x="2045532" y="0"/>
                  </a:moveTo>
                  <a:lnTo>
                    <a:pt x="3007349" y="0"/>
                  </a:lnTo>
                  <a:lnTo>
                    <a:pt x="3007349" y="6866467"/>
                  </a:lnTo>
                  <a:lnTo>
                    <a:pt x="0" y="6866467"/>
                  </a:lnTo>
                  <a:lnTo>
                    <a:pt x="2045532" y="0"/>
                  </a:lnTo>
                  <a:close/>
                </a:path>
              </a:pathLst>
            </a:custGeom>
            <a:solidFill>
              <a:schemeClr val="accent1">
                <a:alpha val="29803"/>
              </a:schemeClr>
            </a:solidFill>
            <a:ln>
              <a:noFill/>
            </a:ln>
          </p:spPr>
        </p:sp>
        <p:sp>
          <p:nvSpPr>
            <p:cNvPr id="37" name="Google Shape;37;p29"/>
            <p:cNvSpPr/>
            <p:nvPr/>
          </p:nvSpPr>
          <p:spPr>
            <a:xfrm>
              <a:off x="9603442" y="-8467"/>
              <a:ext cx="2588558" cy="6866467"/>
            </a:xfrm>
            <a:custGeom>
              <a:rect b="b" l="l" r="r" t="t"/>
              <a:pathLst>
                <a:path extrusionOk="0" h="6866467" w="2573311">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38" name="Google Shape;38;p29"/>
            <p:cNvSpPr/>
            <p:nvPr/>
          </p:nvSpPr>
          <p:spPr>
            <a:xfrm>
              <a:off x="8932333" y="3048000"/>
              <a:ext cx="3259667" cy="3810000"/>
            </a:xfrm>
            <a:prstGeom prst="triangle">
              <a:avLst>
                <a:gd fmla="val 100000" name="adj"/>
              </a:avLst>
            </a:prstGeom>
            <a:solidFill>
              <a:schemeClr val="accent2">
                <a:alpha val="71764"/>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29"/>
            <p:cNvSpPr/>
            <p:nvPr/>
          </p:nvSpPr>
          <p:spPr>
            <a:xfrm>
              <a:off x="9334500" y="-8467"/>
              <a:ext cx="2854326" cy="6866467"/>
            </a:xfrm>
            <a:custGeom>
              <a:rect b="b" l="l" r="r" t="t"/>
              <a:pathLst>
                <a:path extrusionOk="0" h="6866467" w="2858013">
                  <a:moveTo>
                    <a:pt x="0" y="0"/>
                  </a:moveTo>
                  <a:lnTo>
                    <a:pt x="2858013" y="0"/>
                  </a:lnTo>
                  <a:lnTo>
                    <a:pt x="2858013" y="6866467"/>
                  </a:lnTo>
                  <a:lnTo>
                    <a:pt x="2473942" y="6866467"/>
                  </a:lnTo>
                  <a:lnTo>
                    <a:pt x="0" y="0"/>
                  </a:lnTo>
                  <a:close/>
                </a:path>
              </a:pathLst>
            </a:custGeom>
            <a:solidFill>
              <a:srgbClr val="398F98">
                <a:alpha val="69803"/>
              </a:srgbClr>
            </a:solidFill>
            <a:ln>
              <a:noFill/>
            </a:ln>
          </p:spPr>
        </p:sp>
        <p:sp>
          <p:nvSpPr>
            <p:cNvPr id="40" name="Google Shape;40;p29"/>
            <p:cNvSpPr/>
            <p:nvPr/>
          </p:nvSpPr>
          <p:spPr>
            <a:xfrm>
              <a:off x="10898730" y="-8467"/>
              <a:ext cx="1290094" cy="6866467"/>
            </a:xfrm>
            <a:custGeom>
              <a:rect b="b" l="l" r="r" t="t"/>
              <a:pathLst>
                <a:path extrusionOk="0" h="6858000" w="1290094">
                  <a:moveTo>
                    <a:pt x="1019735" y="0"/>
                  </a:moveTo>
                  <a:lnTo>
                    <a:pt x="1290094" y="0"/>
                  </a:lnTo>
                  <a:lnTo>
                    <a:pt x="1290094" y="6858000"/>
                  </a:lnTo>
                  <a:lnTo>
                    <a:pt x="0" y="6858000"/>
                  </a:lnTo>
                  <a:lnTo>
                    <a:pt x="1019735" y="0"/>
                  </a:lnTo>
                  <a:close/>
                </a:path>
              </a:pathLst>
            </a:custGeom>
            <a:solidFill>
              <a:srgbClr val="7EC0DB">
                <a:alpha val="69803"/>
              </a:srgbClr>
            </a:solidFill>
            <a:ln>
              <a:noFill/>
            </a:ln>
          </p:spPr>
        </p:sp>
        <p:sp>
          <p:nvSpPr>
            <p:cNvPr id="41" name="Google Shape;41;p29"/>
            <p:cNvSpPr/>
            <p:nvPr/>
          </p:nvSpPr>
          <p:spPr>
            <a:xfrm>
              <a:off x="10938999" y="-8467"/>
              <a:ext cx="1249825" cy="6866467"/>
            </a:xfrm>
            <a:custGeom>
              <a:rect b="b" l="l" r="r" t="t"/>
              <a:pathLst>
                <a:path extrusionOk="0" h="6858000" w="1249825">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42" name="Google Shape;42;p29"/>
            <p:cNvSpPr/>
            <p:nvPr/>
          </p:nvSpPr>
          <p:spPr>
            <a:xfrm>
              <a:off x="10371666" y="3589867"/>
              <a:ext cx="1817159" cy="3268133"/>
            </a:xfrm>
            <a:prstGeom prst="triangle">
              <a:avLst>
                <a:gd fmla="val 100000" name="adj"/>
              </a:avLst>
            </a:prstGeom>
            <a:solidFill>
              <a:schemeClr val="accent1">
                <a:alpha val="8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29"/>
            <p:cNvSpPr/>
            <p:nvPr/>
          </p:nvSpPr>
          <p:spPr>
            <a:xfrm rot="10800000">
              <a:off x="0" y="0"/>
              <a:ext cx="842596" cy="5666154"/>
            </a:xfrm>
            <a:prstGeom prst="triangle">
              <a:avLst>
                <a:gd fmla="val 100000" name="adj"/>
              </a:avLst>
            </a:prstGeom>
            <a:solidFill>
              <a:schemeClr val="accent1">
                <a:alpha val="84705"/>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4" name="Google Shape;44;p29"/>
          <p:cNvSpPr txBox="1"/>
          <p:nvPr>
            <p:ph type="ctrTitle"/>
          </p:nvPr>
        </p:nvSpPr>
        <p:spPr>
          <a:xfrm>
            <a:off x="1130300" y="1803400"/>
            <a:ext cx="5825202" cy="1234727"/>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Clr>
                <a:schemeClr val="accent1"/>
              </a:buClr>
              <a:buSzPts val="4050"/>
              <a:buFont typeface="Calibri"/>
              <a:buNone/>
              <a:defRPr sz="4050">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29"/>
          <p:cNvSpPr txBox="1"/>
          <p:nvPr>
            <p:ph idx="1" type="subTitle"/>
          </p:nvPr>
        </p:nvSpPr>
        <p:spPr>
          <a:xfrm>
            <a:off x="1130300" y="3038125"/>
            <a:ext cx="5825202" cy="822674"/>
          </a:xfrm>
          <a:prstGeom prst="rect">
            <a:avLst/>
          </a:prstGeom>
          <a:noFill/>
          <a:ln>
            <a:noFill/>
          </a:ln>
        </p:spPr>
        <p:txBody>
          <a:bodyPr anchorCtr="0" anchor="t" bIns="45700" lIns="91425" spcFirstLastPara="1" rIns="91425" wrap="square" tIns="45700">
            <a:normAutofit/>
          </a:bodyPr>
          <a:lstStyle>
            <a:lvl1pPr lvl="0" algn="r">
              <a:spcBef>
                <a:spcPts val="750"/>
              </a:spcBef>
              <a:spcAft>
                <a:spcPts val="0"/>
              </a:spcAft>
              <a:buSzPts val="1920"/>
              <a:buNone/>
              <a:defRPr>
                <a:solidFill>
                  <a:srgbClr val="7F7F7F"/>
                </a:solidFill>
              </a:defRPr>
            </a:lvl1pPr>
            <a:lvl2pPr lvl="1" algn="ctr">
              <a:spcBef>
                <a:spcPts val="750"/>
              </a:spcBef>
              <a:spcAft>
                <a:spcPts val="0"/>
              </a:spcAft>
              <a:buSzPts val="960"/>
              <a:buNone/>
              <a:defRPr>
                <a:solidFill>
                  <a:srgbClr val="888888"/>
                </a:solidFill>
              </a:defRPr>
            </a:lvl2pPr>
            <a:lvl3pPr lvl="2" algn="ctr">
              <a:spcBef>
                <a:spcPts val="750"/>
              </a:spcBef>
              <a:spcAft>
                <a:spcPts val="0"/>
              </a:spcAft>
              <a:buSzPts val="840"/>
              <a:buNone/>
              <a:defRPr>
                <a:solidFill>
                  <a:srgbClr val="888888"/>
                </a:solidFill>
              </a:defRPr>
            </a:lvl3pPr>
            <a:lvl4pPr lvl="3" algn="ctr">
              <a:spcBef>
                <a:spcPts val="750"/>
              </a:spcBef>
              <a:spcAft>
                <a:spcPts val="0"/>
              </a:spcAft>
              <a:buSzPts val="720"/>
              <a:buNone/>
              <a:defRPr>
                <a:solidFill>
                  <a:srgbClr val="888888"/>
                </a:solidFill>
              </a:defRPr>
            </a:lvl4pPr>
            <a:lvl5pPr lvl="4" algn="ctr">
              <a:spcBef>
                <a:spcPts val="750"/>
              </a:spcBef>
              <a:spcAft>
                <a:spcPts val="0"/>
              </a:spcAft>
              <a:buSzPts val="720"/>
              <a:buNone/>
              <a:defRPr>
                <a:solidFill>
                  <a:srgbClr val="888888"/>
                </a:solidFill>
              </a:defRPr>
            </a:lvl5pPr>
            <a:lvl6pPr lvl="5" algn="ctr">
              <a:spcBef>
                <a:spcPts val="750"/>
              </a:spcBef>
              <a:spcAft>
                <a:spcPts val="0"/>
              </a:spcAft>
              <a:buSzPts val="720"/>
              <a:buNone/>
              <a:defRPr>
                <a:solidFill>
                  <a:srgbClr val="888888"/>
                </a:solidFill>
              </a:defRPr>
            </a:lvl6pPr>
            <a:lvl7pPr lvl="6" algn="ctr">
              <a:spcBef>
                <a:spcPts val="750"/>
              </a:spcBef>
              <a:spcAft>
                <a:spcPts val="0"/>
              </a:spcAft>
              <a:buSzPts val="720"/>
              <a:buNone/>
              <a:defRPr>
                <a:solidFill>
                  <a:srgbClr val="888888"/>
                </a:solidFill>
              </a:defRPr>
            </a:lvl7pPr>
            <a:lvl8pPr lvl="7" algn="ctr">
              <a:spcBef>
                <a:spcPts val="750"/>
              </a:spcBef>
              <a:spcAft>
                <a:spcPts val="0"/>
              </a:spcAft>
              <a:buSzPts val="720"/>
              <a:buNone/>
              <a:defRPr>
                <a:solidFill>
                  <a:srgbClr val="888888"/>
                </a:solidFill>
              </a:defRPr>
            </a:lvl8pPr>
            <a:lvl9pPr lvl="8" algn="ctr">
              <a:spcBef>
                <a:spcPts val="750"/>
              </a:spcBef>
              <a:spcAft>
                <a:spcPts val="0"/>
              </a:spcAft>
              <a:buSzPts val="720"/>
              <a:buNone/>
              <a:defRPr>
                <a:solidFill>
                  <a:srgbClr val="888888"/>
                </a:solidFill>
              </a:defRPr>
            </a:lvl9pPr>
          </a:lstStyle>
          <a:p/>
        </p:txBody>
      </p:sp>
      <p:sp>
        <p:nvSpPr>
          <p:cNvPr id="46" name="Google Shape;46;p29"/>
          <p:cNvSpPr txBox="1"/>
          <p:nvPr>
            <p:ph idx="10" type="dt"/>
          </p:nvPr>
        </p:nvSpPr>
        <p:spPr>
          <a:xfrm>
            <a:off x="5403850" y="4531022"/>
            <a:ext cx="683954" cy="273844"/>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9"/>
          <p:cNvSpPr txBox="1"/>
          <p:nvPr>
            <p:ph idx="11" type="ftr"/>
          </p:nvPr>
        </p:nvSpPr>
        <p:spPr>
          <a:xfrm>
            <a:off x="508001" y="4531022"/>
            <a:ext cx="4723209"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29"/>
          <p:cNvSpPr txBox="1"/>
          <p:nvPr>
            <p:ph idx="12" type="sldNum"/>
          </p:nvPr>
        </p:nvSpPr>
        <p:spPr>
          <a:xfrm>
            <a:off x="6442998" y="4531022"/>
            <a:ext cx="512504"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49" name="Shape 49"/>
        <p:cNvGrpSpPr/>
        <p:nvPr/>
      </p:nvGrpSpPr>
      <p:grpSpPr>
        <a:xfrm>
          <a:off x="0" y="0"/>
          <a:ext cx="0" cy="0"/>
          <a:chOff x="0" y="0"/>
          <a:chExt cx="0" cy="0"/>
        </a:xfrm>
      </p:grpSpPr>
      <p:sp>
        <p:nvSpPr>
          <p:cNvPr id="50" name="Google Shape;50;p30"/>
          <p:cNvSpPr txBox="1"/>
          <p:nvPr>
            <p:ph type="title"/>
          </p:nvPr>
        </p:nvSpPr>
        <p:spPr>
          <a:xfrm>
            <a:off x="508001" y="2025651"/>
            <a:ext cx="6447501" cy="1369936"/>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266F8B"/>
              </a:buClr>
              <a:buSzPts val="3000"/>
              <a:buFont typeface="Calibri"/>
              <a:buNone/>
              <a:defRPr b="0" sz="30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30"/>
          <p:cNvSpPr txBox="1"/>
          <p:nvPr>
            <p:ph idx="1" type="body"/>
          </p:nvPr>
        </p:nvSpPr>
        <p:spPr>
          <a:xfrm>
            <a:off x="508001" y="3395586"/>
            <a:ext cx="6447501" cy="645300"/>
          </a:xfrm>
          <a:prstGeom prst="rect">
            <a:avLst/>
          </a:prstGeom>
          <a:noFill/>
          <a:ln>
            <a:noFill/>
          </a:ln>
        </p:spPr>
        <p:txBody>
          <a:bodyPr anchorCtr="0" anchor="t" bIns="45700" lIns="91425" spcFirstLastPara="1" rIns="91425" wrap="square" tIns="45700">
            <a:normAutofit/>
          </a:bodyPr>
          <a:lstStyle>
            <a:lvl1pPr indent="-228600" lvl="0" marL="457200" algn="l">
              <a:spcBef>
                <a:spcPts val="750"/>
              </a:spcBef>
              <a:spcAft>
                <a:spcPts val="0"/>
              </a:spcAft>
              <a:buSzPts val="1200"/>
              <a:buNone/>
              <a:defRPr sz="1500">
                <a:solidFill>
                  <a:srgbClr val="7F7F7F"/>
                </a:solidFill>
              </a:defRPr>
            </a:lvl1pPr>
            <a:lvl2pPr indent="-228600" lvl="1" marL="914400" algn="l">
              <a:spcBef>
                <a:spcPts val="750"/>
              </a:spcBef>
              <a:spcAft>
                <a:spcPts val="0"/>
              </a:spcAft>
              <a:buSzPts val="1080"/>
              <a:buNone/>
              <a:defRPr sz="1350">
                <a:solidFill>
                  <a:srgbClr val="888888"/>
                </a:solidFill>
              </a:defRPr>
            </a:lvl2pPr>
            <a:lvl3pPr indent="-228600" lvl="2" marL="1371600" algn="l">
              <a:spcBef>
                <a:spcPts val="750"/>
              </a:spcBef>
              <a:spcAft>
                <a:spcPts val="0"/>
              </a:spcAft>
              <a:buSzPts val="960"/>
              <a:buNone/>
              <a:defRPr sz="1200">
                <a:solidFill>
                  <a:srgbClr val="888888"/>
                </a:solidFill>
              </a:defRPr>
            </a:lvl3pPr>
            <a:lvl4pPr indent="-228600" lvl="3" marL="1828800" algn="l">
              <a:spcBef>
                <a:spcPts val="750"/>
              </a:spcBef>
              <a:spcAft>
                <a:spcPts val="0"/>
              </a:spcAft>
              <a:buSzPts val="840"/>
              <a:buNone/>
              <a:defRPr sz="1050">
                <a:solidFill>
                  <a:srgbClr val="888888"/>
                </a:solidFill>
              </a:defRPr>
            </a:lvl4pPr>
            <a:lvl5pPr indent="-228600" lvl="4" marL="2286000" algn="l">
              <a:spcBef>
                <a:spcPts val="750"/>
              </a:spcBef>
              <a:spcAft>
                <a:spcPts val="0"/>
              </a:spcAft>
              <a:buSzPts val="840"/>
              <a:buNone/>
              <a:defRPr sz="1050">
                <a:solidFill>
                  <a:srgbClr val="888888"/>
                </a:solidFill>
              </a:defRPr>
            </a:lvl5pPr>
            <a:lvl6pPr indent="-228600" lvl="5" marL="2743200" algn="l">
              <a:spcBef>
                <a:spcPts val="750"/>
              </a:spcBef>
              <a:spcAft>
                <a:spcPts val="0"/>
              </a:spcAft>
              <a:buSzPts val="840"/>
              <a:buNone/>
              <a:defRPr sz="1050">
                <a:solidFill>
                  <a:srgbClr val="888888"/>
                </a:solidFill>
              </a:defRPr>
            </a:lvl6pPr>
            <a:lvl7pPr indent="-228600" lvl="6" marL="3200400" algn="l">
              <a:spcBef>
                <a:spcPts val="750"/>
              </a:spcBef>
              <a:spcAft>
                <a:spcPts val="0"/>
              </a:spcAft>
              <a:buSzPts val="840"/>
              <a:buNone/>
              <a:defRPr sz="1050">
                <a:solidFill>
                  <a:srgbClr val="888888"/>
                </a:solidFill>
              </a:defRPr>
            </a:lvl7pPr>
            <a:lvl8pPr indent="-228600" lvl="7" marL="3657600" algn="l">
              <a:spcBef>
                <a:spcPts val="750"/>
              </a:spcBef>
              <a:spcAft>
                <a:spcPts val="0"/>
              </a:spcAft>
              <a:buSzPts val="840"/>
              <a:buNone/>
              <a:defRPr sz="1050">
                <a:solidFill>
                  <a:srgbClr val="888888"/>
                </a:solidFill>
              </a:defRPr>
            </a:lvl8pPr>
            <a:lvl9pPr indent="-228600" lvl="8" marL="4114800" algn="l">
              <a:spcBef>
                <a:spcPts val="750"/>
              </a:spcBef>
              <a:spcAft>
                <a:spcPts val="0"/>
              </a:spcAft>
              <a:buSzPts val="840"/>
              <a:buNone/>
              <a:defRPr sz="1050">
                <a:solidFill>
                  <a:srgbClr val="888888"/>
                </a:solidFill>
              </a:defRPr>
            </a:lvl9pPr>
          </a:lstStyle>
          <a:p/>
        </p:txBody>
      </p:sp>
      <p:sp>
        <p:nvSpPr>
          <p:cNvPr id="52" name="Google Shape;52;p30"/>
          <p:cNvSpPr txBox="1"/>
          <p:nvPr>
            <p:ph idx="10" type="dt"/>
          </p:nvPr>
        </p:nvSpPr>
        <p:spPr>
          <a:xfrm>
            <a:off x="5403850" y="4531022"/>
            <a:ext cx="683954" cy="273844"/>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30"/>
          <p:cNvSpPr txBox="1"/>
          <p:nvPr>
            <p:ph idx="11" type="ftr"/>
          </p:nvPr>
        </p:nvSpPr>
        <p:spPr>
          <a:xfrm>
            <a:off x="508001" y="4531022"/>
            <a:ext cx="4723209"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30"/>
          <p:cNvSpPr txBox="1"/>
          <p:nvPr>
            <p:ph idx="12" type="sldNum"/>
          </p:nvPr>
        </p:nvSpPr>
        <p:spPr>
          <a:xfrm>
            <a:off x="6442998" y="4531022"/>
            <a:ext cx="512504"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55" name="Shape 55"/>
        <p:cNvGrpSpPr/>
        <p:nvPr/>
      </p:nvGrpSpPr>
      <p:grpSpPr>
        <a:xfrm>
          <a:off x="0" y="0"/>
          <a:ext cx="0" cy="0"/>
          <a:chOff x="0" y="0"/>
          <a:chExt cx="0" cy="0"/>
        </a:xfrm>
      </p:grpSpPr>
      <p:sp>
        <p:nvSpPr>
          <p:cNvPr id="56" name="Google Shape;56;p31"/>
          <p:cNvSpPr txBox="1"/>
          <p:nvPr>
            <p:ph type="title"/>
          </p:nvPr>
        </p:nvSpPr>
        <p:spPr>
          <a:xfrm>
            <a:off x="508001" y="457200"/>
            <a:ext cx="6447501" cy="9906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266F8B"/>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31"/>
          <p:cNvSpPr txBox="1"/>
          <p:nvPr>
            <p:ph idx="1" type="body"/>
          </p:nvPr>
        </p:nvSpPr>
        <p:spPr>
          <a:xfrm>
            <a:off x="508001" y="1620442"/>
            <a:ext cx="3138026" cy="2910579"/>
          </a:xfrm>
          <a:prstGeom prst="rect">
            <a:avLst/>
          </a:prstGeom>
          <a:noFill/>
          <a:ln>
            <a:noFill/>
          </a:ln>
        </p:spPr>
        <p:txBody>
          <a:bodyPr anchorCtr="0" anchor="t" bIns="45700" lIns="91425" spcFirstLastPara="1" rIns="91425" wrap="square" tIns="45700">
            <a:normAutofit/>
          </a:bodyPr>
          <a:lstStyle>
            <a:lvl1pPr indent="-228600" lvl="0" marL="457200" algn="l">
              <a:spcBef>
                <a:spcPts val="750"/>
              </a:spcBef>
              <a:spcAft>
                <a:spcPts val="0"/>
              </a:spcAft>
              <a:buSzPts val="1440"/>
              <a:buNone/>
              <a:defRPr/>
            </a:lvl1pPr>
            <a:lvl2pPr indent="-320040" lvl="1" marL="914400" algn="l">
              <a:spcBef>
                <a:spcPts val="750"/>
              </a:spcBef>
              <a:spcAft>
                <a:spcPts val="0"/>
              </a:spcAft>
              <a:buSzPts val="1440"/>
              <a:buChar char="►"/>
              <a:defRPr/>
            </a:lvl2pPr>
            <a:lvl3pPr indent="-320039" lvl="2" marL="1371600" algn="l">
              <a:spcBef>
                <a:spcPts val="750"/>
              </a:spcBef>
              <a:spcAft>
                <a:spcPts val="0"/>
              </a:spcAft>
              <a:buSzPts val="1440"/>
              <a:buChar char="►"/>
              <a:defRPr/>
            </a:lvl3pPr>
            <a:lvl4pPr indent="-320039" lvl="3" marL="1828800" algn="l">
              <a:spcBef>
                <a:spcPts val="750"/>
              </a:spcBef>
              <a:spcAft>
                <a:spcPts val="0"/>
              </a:spcAft>
              <a:buSzPts val="1440"/>
              <a:buChar char="►"/>
              <a:defRPr/>
            </a:lvl4pPr>
            <a:lvl5pPr indent="-320039" lvl="4" marL="2286000" algn="l">
              <a:spcBef>
                <a:spcPts val="750"/>
              </a:spcBef>
              <a:spcAft>
                <a:spcPts val="0"/>
              </a:spcAft>
              <a:buSzPts val="1440"/>
              <a:buChar char="►"/>
              <a:defRPr/>
            </a:lvl5pPr>
            <a:lvl6pPr indent="-320039" lvl="5" marL="2743200" algn="l">
              <a:spcBef>
                <a:spcPts val="750"/>
              </a:spcBef>
              <a:spcAft>
                <a:spcPts val="0"/>
              </a:spcAft>
              <a:buSzPts val="1440"/>
              <a:buChar char="►"/>
              <a:defRPr/>
            </a:lvl6pPr>
            <a:lvl7pPr indent="-320039" lvl="6" marL="3200400" algn="l">
              <a:spcBef>
                <a:spcPts val="750"/>
              </a:spcBef>
              <a:spcAft>
                <a:spcPts val="0"/>
              </a:spcAft>
              <a:buSzPts val="1440"/>
              <a:buChar char="►"/>
              <a:defRPr/>
            </a:lvl7pPr>
            <a:lvl8pPr indent="-320040" lvl="7" marL="3657600" algn="l">
              <a:spcBef>
                <a:spcPts val="750"/>
              </a:spcBef>
              <a:spcAft>
                <a:spcPts val="0"/>
              </a:spcAft>
              <a:buSzPts val="1440"/>
              <a:buChar char="►"/>
              <a:defRPr/>
            </a:lvl8pPr>
            <a:lvl9pPr indent="-320040" lvl="8" marL="4114800" algn="l">
              <a:spcBef>
                <a:spcPts val="750"/>
              </a:spcBef>
              <a:spcAft>
                <a:spcPts val="0"/>
              </a:spcAft>
              <a:buSzPts val="1440"/>
              <a:buChar char="►"/>
              <a:defRPr/>
            </a:lvl9pPr>
          </a:lstStyle>
          <a:p/>
        </p:txBody>
      </p:sp>
      <p:sp>
        <p:nvSpPr>
          <p:cNvPr id="58" name="Google Shape;58;p31"/>
          <p:cNvSpPr txBox="1"/>
          <p:nvPr>
            <p:ph idx="2" type="body"/>
          </p:nvPr>
        </p:nvSpPr>
        <p:spPr>
          <a:xfrm>
            <a:off x="3817477" y="1620442"/>
            <a:ext cx="3138026" cy="2910580"/>
          </a:xfrm>
          <a:prstGeom prst="rect">
            <a:avLst/>
          </a:prstGeom>
          <a:noFill/>
          <a:ln>
            <a:noFill/>
          </a:ln>
        </p:spPr>
        <p:txBody>
          <a:bodyPr anchorCtr="0" anchor="t" bIns="45700" lIns="91425" spcFirstLastPara="1" rIns="91425" wrap="square" tIns="45700">
            <a:normAutofit/>
          </a:bodyPr>
          <a:lstStyle>
            <a:lvl1pPr indent="-228600" lvl="0" marL="457200" algn="l">
              <a:spcBef>
                <a:spcPts val="750"/>
              </a:spcBef>
              <a:spcAft>
                <a:spcPts val="0"/>
              </a:spcAft>
              <a:buSzPts val="1440"/>
              <a:buNone/>
              <a:defRPr/>
            </a:lvl1pPr>
            <a:lvl2pPr indent="-320040" lvl="1" marL="914400" algn="l">
              <a:spcBef>
                <a:spcPts val="750"/>
              </a:spcBef>
              <a:spcAft>
                <a:spcPts val="0"/>
              </a:spcAft>
              <a:buSzPts val="1440"/>
              <a:buChar char="►"/>
              <a:defRPr/>
            </a:lvl2pPr>
            <a:lvl3pPr indent="-320039" lvl="2" marL="1371600" algn="l">
              <a:spcBef>
                <a:spcPts val="750"/>
              </a:spcBef>
              <a:spcAft>
                <a:spcPts val="0"/>
              </a:spcAft>
              <a:buSzPts val="1440"/>
              <a:buChar char="►"/>
              <a:defRPr/>
            </a:lvl3pPr>
            <a:lvl4pPr indent="-320039" lvl="3" marL="1828800" algn="l">
              <a:spcBef>
                <a:spcPts val="750"/>
              </a:spcBef>
              <a:spcAft>
                <a:spcPts val="0"/>
              </a:spcAft>
              <a:buSzPts val="1440"/>
              <a:buChar char="►"/>
              <a:defRPr/>
            </a:lvl4pPr>
            <a:lvl5pPr indent="-320039" lvl="4" marL="2286000" algn="l">
              <a:spcBef>
                <a:spcPts val="750"/>
              </a:spcBef>
              <a:spcAft>
                <a:spcPts val="0"/>
              </a:spcAft>
              <a:buSzPts val="1440"/>
              <a:buChar char="►"/>
              <a:defRPr/>
            </a:lvl5pPr>
            <a:lvl6pPr indent="-320039" lvl="5" marL="2743200" algn="l">
              <a:spcBef>
                <a:spcPts val="750"/>
              </a:spcBef>
              <a:spcAft>
                <a:spcPts val="0"/>
              </a:spcAft>
              <a:buSzPts val="1440"/>
              <a:buChar char="►"/>
              <a:defRPr/>
            </a:lvl6pPr>
            <a:lvl7pPr indent="-320039" lvl="6" marL="3200400" algn="l">
              <a:spcBef>
                <a:spcPts val="750"/>
              </a:spcBef>
              <a:spcAft>
                <a:spcPts val="0"/>
              </a:spcAft>
              <a:buSzPts val="1440"/>
              <a:buChar char="►"/>
              <a:defRPr/>
            </a:lvl7pPr>
            <a:lvl8pPr indent="-320040" lvl="7" marL="3657600" algn="l">
              <a:spcBef>
                <a:spcPts val="750"/>
              </a:spcBef>
              <a:spcAft>
                <a:spcPts val="0"/>
              </a:spcAft>
              <a:buSzPts val="1440"/>
              <a:buChar char="►"/>
              <a:defRPr/>
            </a:lvl8pPr>
            <a:lvl9pPr indent="-320040" lvl="8" marL="4114800" algn="l">
              <a:spcBef>
                <a:spcPts val="750"/>
              </a:spcBef>
              <a:spcAft>
                <a:spcPts val="0"/>
              </a:spcAft>
              <a:buSzPts val="1440"/>
              <a:buChar char="►"/>
              <a:defRPr/>
            </a:lvl9pPr>
          </a:lstStyle>
          <a:p/>
        </p:txBody>
      </p:sp>
      <p:sp>
        <p:nvSpPr>
          <p:cNvPr id="59" name="Google Shape;59;p31"/>
          <p:cNvSpPr txBox="1"/>
          <p:nvPr>
            <p:ph idx="10" type="dt"/>
          </p:nvPr>
        </p:nvSpPr>
        <p:spPr>
          <a:xfrm>
            <a:off x="5403850" y="4531022"/>
            <a:ext cx="683954" cy="273844"/>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31"/>
          <p:cNvSpPr txBox="1"/>
          <p:nvPr>
            <p:ph idx="11" type="ftr"/>
          </p:nvPr>
        </p:nvSpPr>
        <p:spPr>
          <a:xfrm>
            <a:off x="508001" y="4531022"/>
            <a:ext cx="4723209"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31"/>
          <p:cNvSpPr txBox="1"/>
          <p:nvPr>
            <p:ph idx="12" type="sldNum"/>
          </p:nvPr>
        </p:nvSpPr>
        <p:spPr>
          <a:xfrm>
            <a:off x="6442998" y="4531022"/>
            <a:ext cx="512504"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62" name="Shape 62"/>
        <p:cNvGrpSpPr/>
        <p:nvPr/>
      </p:nvGrpSpPr>
      <p:grpSpPr>
        <a:xfrm>
          <a:off x="0" y="0"/>
          <a:ext cx="0" cy="0"/>
          <a:chOff x="0" y="0"/>
          <a:chExt cx="0" cy="0"/>
        </a:xfrm>
      </p:grpSpPr>
      <p:sp>
        <p:nvSpPr>
          <p:cNvPr id="63" name="Google Shape;63;p32"/>
          <p:cNvSpPr txBox="1"/>
          <p:nvPr>
            <p:ph type="title"/>
          </p:nvPr>
        </p:nvSpPr>
        <p:spPr>
          <a:xfrm>
            <a:off x="508001" y="457200"/>
            <a:ext cx="6447501" cy="9906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266F8B"/>
              </a:buClr>
              <a:buSzPts val="26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32"/>
          <p:cNvSpPr txBox="1"/>
          <p:nvPr>
            <p:ph idx="1" type="body"/>
          </p:nvPr>
        </p:nvSpPr>
        <p:spPr>
          <a:xfrm>
            <a:off x="506809" y="1620737"/>
            <a:ext cx="3139217" cy="432197"/>
          </a:xfrm>
          <a:prstGeom prst="rect">
            <a:avLst/>
          </a:prstGeom>
          <a:noFill/>
          <a:ln>
            <a:noFill/>
          </a:ln>
        </p:spPr>
        <p:txBody>
          <a:bodyPr anchorCtr="0" anchor="b" bIns="45700" lIns="91425" spcFirstLastPara="1" rIns="91425" wrap="square" tIns="45700">
            <a:noAutofit/>
          </a:bodyPr>
          <a:lstStyle>
            <a:lvl1pPr indent="-228600" lvl="0" marL="457200" algn="l">
              <a:spcBef>
                <a:spcPts val="750"/>
              </a:spcBef>
              <a:spcAft>
                <a:spcPts val="0"/>
              </a:spcAft>
              <a:buSzPts val="1440"/>
              <a:buNone/>
              <a:defRPr b="0" sz="1800"/>
            </a:lvl1pPr>
            <a:lvl2pPr indent="-228600" lvl="1" marL="914400" algn="l">
              <a:spcBef>
                <a:spcPts val="750"/>
              </a:spcBef>
              <a:spcAft>
                <a:spcPts val="0"/>
              </a:spcAft>
              <a:buSzPts val="1200"/>
              <a:buNone/>
              <a:defRPr b="1" sz="1500"/>
            </a:lvl2pPr>
            <a:lvl3pPr indent="-228600" lvl="2" marL="1371600" algn="l">
              <a:spcBef>
                <a:spcPts val="750"/>
              </a:spcBef>
              <a:spcAft>
                <a:spcPts val="0"/>
              </a:spcAft>
              <a:buSzPts val="1080"/>
              <a:buNone/>
              <a:defRPr b="1" sz="1350"/>
            </a:lvl3pPr>
            <a:lvl4pPr indent="-228600" lvl="3" marL="1828800" algn="l">
              <a:spcBef>
                <a:spcPts val="750"/>
              </a:spcBef>
              <a:spcAft>
                <a:spcPts val="0"/>
              </a:spcAft>
              <a:buSzPts val="960"/>
              <a:buNone/>
              <a:defRPr b="1" sz="1200"/>
            </a:lvl4pPr>
            <a:lvl5pPr indent="-228600" lvl="4" marL="2286000" algn="l">
              <a:spcBef>
                <a:spcPts val="750"/>
              </a:spcBef>
              <a:spcAft>
                <a:spcPts val="0"/>
              </a:spcAft>
              <a:buSzPts val="960"/>
              <a:buNone/>
              <a:defRPr b="1" sz="1200"/>
            </a:lvl5pPr>
            <a:lvl6pPr indent="-228600" lvl="5" marL="2743200" algn="l">
              <a:spcBef>
                <a:spcPts val="750"/>
              </a:spcBef>
              <a:spcAft>
                <a:spcPts val="0"/>
              </a:spcAft>
              <a:buSzPts val="960"/>
              <a:buNone/>
              <a:defRPr b="1" sz="1200"/>
            </a:lvl6pPr>
            <a:lvl7pPr indent="-228600" lvl="6" marL="3200400" algn="l">
              <a:spcBef>
                <a:spcPts val="750"/>
              </a:spcBef>
              <a:spcAft>
                <a:spcPts val="0"/>
              </a:spcAft>
              <a:buSzPts val="960"/>
              <a:buNone/>
              <a:defRPr b="1" sz="1200"/>
            </a:lvl7pPr>
            <a:lvl8pPr indent="-228600" lvl="7" marL="3657600" algn="l">
              <a:spcBef>
                <a:spcPts val="750"/>
              </a:spcBef>
              <a:spcAft>
                <a:spcPts val="0"/>
              </a:spcAft>
              <a:buSzPts val="960"/>
              <a:buNone/>
              <a:defRPr b="1" sz="1200"/>
            </a:lvl8pPr>
            <a:lvl9pPr indent="-228600" lvl="8" marL="4114800" algn="l">
              <a:spcBef>
                <a:spcPts val="750"/>
              </a:spcBef>
              <a:spcAft>
                <a:spcPts val="0"/>
              </a:spcAft>
              <a:buSzPts val="960"/>
              <a:buNone/>
              <a:defRPr b="1" sz="1200"/>
            </a:lvl9pPr>
          </a:lstStyle>
          <a:p/>
        </p:txBody>
      </p:sp>
      <p:sp>
        <p:nvSpPr>
          <p:cNvPr id="65" name="Google Shape;65;p32"/>
          <p:cNvSpPr txBox="1"/>
          <p:nvPr>
            <p:ph idx="2" type="body"/>
          </p:nvPr>
        </p:nvSpPr>
        <p:spPr>
          <a:xfrm>
            <a:off x="506809" y="2052934"/>
            <a:ext cx="3139217" cy="2478088"/>
          </a:xfrm>
          <a:prstGeom prst="rect">
            <a:avLst/>
          </a:prstGeom>
          <a:noFill/>
          <a:ln>
            <a:noFill/>
          </a:ln>
        </p:spPr>
        <p:txBody>
          <a:bodyPr anchorCtr="0" anchor="t" bIns="45700" lIns="91425" spcFirstLastPara="1" rIns="91425" wrap="square" tIns="45700">
            <a:normAutofit/>
          </a:bodyPr>
          <a:lstStyle>
            <a:lvl1pPr indent="-228600" lvl="0" marL="457200" algn="l">
              <a:spcBef>
                <a:spcPts val="750"/>
              </a:spcBef>
              <a:spcAft>
                <a:spcPts val="0"/>
              </a:spcAft>
              <a:buSzPts val="1440"/>
              <a:buNone/>
              <a:defRPr/>
            </a:lvl1pPr>
            <a:lvl2pPr indent="-320040" lvl="1" marL="914400" algn="l">
              <a:spcBef>
                <a:spcPts val="750"/>
              </a:spcBef>
              <a:spcAft>
                <a:spcPts val="0"/>
              </a:spcAft>
              <a:buSzPts val="1440"/>
              <a:buChar char="►"/>
              <a:defRPr/>
            </a:lvl2pPr>
            <a:lvl3pPr indent="-320039" lvl="2" marL="1371600" algn="l">
              <a:spcBef>
                <a:spcPts val="750"/>
              </a:spcBef>
              <a:spcAft>
                <a:spcPts val="0"/>
              </a:spcAft>
              <a:buSzPts val="1440"/>
              <a:buChar char="►"/>
              <a:defRPr/>
            </a:lvl3pPr>
            <a:lvl4pPr indent="-320039" lvl="3" marL="1828800" algn="l">
              <a:spcBef>
                <a:spcPts val="750"/>
              </a:spcBef>
              <a:spcAft>
                <a:spcPts val="0"/>
              </a:spcAft>
              <a:buSzPts val="1440"/>
              <a:buChar char="►"/>
              <a:defRPr/>
            </a:lvl4pPr>
            <a:lvl5pPr indent="-320039" lvl="4" marL="2286000" algn="l">
              <a:spcBef>
                <a:spcPts val="750"/>
              </a:spcBef>
              <a:spcAft>
                <a:spcPts val="0"/>
              </a:spcAft>
              <a:buSzPts val="1440"/>
              <a:buChar char="►"/>
              <a:defRPr/>
            </a:lvl5pPr>
            <a:lvl6pPr indent="-320039" lvl="5" marL="2743200" algn="l">
              <a:spcBef>
                <a:spcPts val="750"/>
              </a:spcBef>
              <a:spcAft>
                <a:spcPts val="0"/>
              </a:spcAft>
              <a:buSzPts val="1440"/>
              <a:buChar char="►"/>
              <a:defRPr/>
            </a:lvl6pPr>
            <a:lvl7pPr indent="-320039" lvl="6" marL="3200400" algn="l">
              <a:spcBef>
                <a:spcPts val="750"/>
              </a:spcBef>
              <a:spcAft>
                <a:spcPts val="0"/>
              </a:spcAft>
              <a:buSzPts val="1440"/>
              <a:buChar char="►"/>
              <a:defRPr/>
            </a:lvl7pPr>
            <a:lvl8pPr indent="-320040" lvl="7" marL="3657600" algn="l">
              <a:spcBef>
                <a:spcPts val="750"/>
              </a:spcBef>
              <a:spcAft>
                <a:spcPts val="0"/>
              </a:spcAft>
              <a:buSzPts val="1440"/>
              <a:buChar char="►"/>
              <a:defRPr/>
            </a:lvl8pPr>
            <a:lvl9pPr indent="-320040" lvl="8" marL="4114800" algn="l">
              <a:spcBef>
                <a:spcPts val="750"/>
              </a:spcBef>
              <a:spcAft>
                <a:spcPts val="0"/>
              </a:spcAft>
              <a:buSzPts val="1440"/>
              <a:buChar char="►"/>
              <a:defRPr/>
            </a:lvl9pPr>
          </a:lstStyle>
          <a:p/>
        </p:txBody>
      </p:sp>
      <p:sp>
        <p:nvSpPr>
          <p:cNvPr id="66" name="Google Shape;66;p32"/>
          <p:cNvSpPr txBox="1"/>
          <p:nvPr>
            <p:ph idx="3" type="body"/>
          </p:nvPr>
        </p:nvSpPr>
        <p:spPr>
          <a:xfrm>
            <a:off x="3816287" y="1620737"/>
            <a:ext cx="3139214" cy="432197"/>
          </a:xfrm>
          <a:prstGeom prst="rect">
            <a:avLst/>
          </a:prstGeom>
          <a:noFill/>
          <a:ln>
            <a:noFill/>
          </a:ln>
        </p:spPr>
        <p:txBody>
          <a:bodyPr anchorCtr="0" anchor="b" bIns="45700" lIns="91425" spcFirstLastPara="1" rIns="91425" wrap="square" tIns="45700">
            <a:noAutofit/>
          </a:bodyPr>
          <a:lstStyle>
            <a:lvl1pPr indent="-228600" lvl="0" marL="457200" algn="l">
              <a:spcBef>
                <a:spcPts val="750"/>
              </a:spcBef>
              <a:spcAft>
                <a:spcPts val="0"/>
              </a:spcAft>
              <a:buSzPts val="1440"/>
              <a:buNone/>
              <a:defRPr b="0" sz="1800"/>
            </a:lvl1pPr>
            <a:lvl2pPr indent="-228600" lvl="1" marL="914400" algn="l">
              <a:spcBef>
                <a:spcPts val="750"/>
              </a:spcBef>
              <a:spcAft>
                <a:spcPts val="0"/>
              </a:spcAft>
              <a:buSzPts val="1200"/>
              <a:buNone/>
              <a:defRPr b="1" sz="1500"/>
            </a:lvl2pPr>
            <a:lvl3pPr indent="-228600" lvl="2" marL="1371600" algn="l">
              <a:spcBef>
                <a:spcPts val="750"/>
              </a:spcBef>
              <a:spcAft>
                <a:spcPts val="0"/>
              </a:spcAft>
              <a:buSzPts val="1080"/>
              <a:buNone/>
              <a:defRPr b="1" sz="1350"/>
            </a:lvl3pPr>
            <a:lvl4pPr indent="-228600" lvl="3" marL="1828800" algn="l">
              <a:spcBef>
                <a:spcPts val="750"/>
              </a:spcBef>
              <a:spcAft>
                <a:spcPts val="0"/>
              </a:spcAft>
              <a:buSzPts val="960"/>
              <a:buNone/>
              <a:defRPr b="1" sz="1200"/>
            </a:lvl4pPr>
            <a:lvl5pPr indent="-228600" lvl="4" marL="2286000" algn="l">
              <a:spcBef>
                <a:spcPts val="750"/>
              </a:spcBef>
              <a:spcAft>
                <a:spcPts val="0"/>
              </a:spcAft>
              <a:buSzPts val="960"/>
              <a:buNone/>
              <a:defRPr b="1" sz="1200"/>
            </a:lvl5pPr>
            <a:lvl6pPr indent="-228600" lvl="5" marL="2743200" algn="l">
              <a:spcBef>
                <a:spcPts val="750"/>
              </a:spcBef>
              <a:spcAft>
                <a:spcPts val="0"/>
              </a:spcAft>
              <a:buSzPts val="960"/>
              <a:buNone/>
              <a:defRPr b="1" sz="1200"/>
            </a:lvl6pPr>
            <a:lvl7pPr indent="-228600" lvl="6" marL="3200400" algn="l">
              <a:spcBef>
                <a:spcPts val="750"/>
              </a:spcBef>
              <a:spcAft>
                <a:spcPts val="0"/>
              </a:spcAft>
              <a:buSzPts val="960"/>
              <a:buNone/>
              <a:defRPr b="1" sz="1200"/>
            </a:lvl7pPr>
            <a:lvl8pPr indent="-228600" lvl="7" marL="3657600" algn="l">
              <a:spcBef>
                <a:spcPts val="750"/>
              </a:spcBef>
              <a:spcAft>
                <a:spcPts val="0"/>
              </a:spcAft>
              <a:buSzPts val="960"/>
              <a:buNone/>
              <a:defRPr b="1" sz="1200"/>
            </a:lvl8pPr>
            <a:lvl9pPr indent="-228600" lvl="8" marL="4114800" algn="l">
              <a:spcBef>
                <a:spcPts val="750"/>
              </a:spcBef>
              <a:spcAft>
                <a:spcPts val="0"/>
              </a:spcAft>
              <a:buSzPts val="960"/>
              <a:buNone/>
              <a:defRPr b="1" sz="1200"/>
            </a:lvl9pPr>
          </a:lstStyle>
          <a:p/>
        </p:txBody>
      </p:sp>
      <p:sp>
        <p:nvSpPr>
          <p:cNvPr id="67" name="Google Shape;67;p32"/>
          <p:cNvSpPr txBox="1"/>
          <p:nvPr>
            <p:ph idx="4" type="body"/>
          </p:nvPr>
        </p:nvSpPr>
        <p:spPr>
          <a:xfrm>
            <a:off x="3816288" y="2052934"/>
            <a:ext cx="3139213" cy="2478088"/>
          </a:xfrm>
          <a:prstGeom prst="rect">
            <a:avLst/>
          </a:prstGeom>
          <a:noFill/>
          <a:ln>
            <a:noFill/>
          </a:ln>
        </p:spPr>
        <p:txBody>
          <a:bodyPr anchorCtr="0" anchor="t" bIns="45700" lIns="91425" spcFirstLastPara="1" rIns="91425" wrap="square" tIns="45700">
            <a:normAutofit/>
          </a:bodyPr>
          <a:lstStyle>
            <a:lvl1pPr indent="-228600" lvl="0" marL="457200" algn="l">
              <a:spcBef>
                <a:spcPts val="750"/>
              </a:spcBef>
              <a:spcAft>
                <a:spcPts val="0"/>
              </a:spcAft>
              <a:buSzPts val="1440"/>
              <a:buNone/>
              <a:defRPr/>
            </a:lvl1pPr>
            <a:lvl2pPr indent="-320040" lvl="1" marL="914400" algn="l">
              <a:spcBef>
                <a:spcPts val="750"/>
              </a:spcBef>
              <a:spcAft>
                <a:spcPts val="0"/>
              </a:spcAft>
              <a:buSzPts val="1440"/>
              <a:buChar char="►"/>
              <a:defRPr/>
            </a:lvl2pPr>
            <a:lvl3pPr indent="-320039" lvl="2" marL="1371600" algn="l">
              <a:spcBef>
                <a:spcPts val="750"/>
              </a:spcBef>
              <a:spcAft>
                <a:spcPts val="0"/>
              </a:spcAft>
              <a:buSzPts val="1440"/>
              <a:buChar char="►"/>
              <a:defRPr/>
            </a:lvl3pPr>
            <a:lvl4pPr indent="-320039" lvl="3" marL="1828800" algn="l">
              <a:spcBef>
                <a:spcPts val="750"/>
              </a:spcBef>
              <a:spcAft>
                <a:spcPts val="0"/>
              </a:spcAft>
              <a:buSzPts val="1440"/>
              <a:buChar char="►"/>
              <a:defRPr/>
            </a:lvl4pPr>
            <a:lvl5pPr indent="-320039" lvl="4" marL="2286000" algn="l">
              <a:spcBef>
                <a:spcPts val="750"/>
              </a:spcBef>
              <a:spcAft>
                <a:spcPts val="0"/>
              </a:spcAft>
              <a:buSzPts val="1440"/>
              <a:buChar char="►"/>
              <a:defRPr/>
            </a:lvl5pPr>
            <a:lvl6pPr indent="-320039" lvl="5" marL="2743200" algn="l">
              <a:spcBef>
                <a:spcPts val="750"/>
              </a:spcBef>
              <a:spcAft>
                <a:spcPts val="0"/>
              </a:spcAft>
              <a:buSzPts val="1440"/>
              <a:buChar char="►"/>
              <a:defRPr/>
            </a:lvl6pPr>
            <a:lvl7pPr indent="-320039" lvl="6" marL="3200400" algn="l">
              <a:spcBef>
                <a:spcPts val="750"/>
              </a:spcBef>
              <a:spcAft>
                <a:spcPts val="0"/>
              </a:spcAft>
              <a:buSzPts val="1440"/>
              <a:buChar char="►"/>
              <a:defRPr/>
            </a:lvl7pPr>
            <a:lvl8pPr indent="-320040" lvl="7" marL="3657600" algn="l">
              <a:spcBef>
                <a:spcPts val="750"/>
              </a:spcBef>
              <a:spcAft>
                <a:spcPts val="0"/>
              </a:spcAft>
              <a:buSzPts val="1440"/>
              <a:buChar char="►"/>
              <a:defRPr/>
            </a:lvl8pPr>
            <a:lvl9pPr indent="-320040" lvl="8" marL="4114800" algn="l">
              <a:spcBef>
                <a:spcPts val="750"/>
              </a:spcBef>
              <a:spcAft>
                <a:spcPts val="0"/>
              </a:spcAft>
              <a:buSzPts val="1440"/>
              <a:buChar char="►"/>
              <a:defRPr/>
            </a:lvl9pPr>
          </a:lstStyle>
          <a:p/>
        </p:txBody>
      </p:sp>
      <p:sp>
        <p:nvSpPr>
          <p:cNvPr id="68" name="Google Shape;68;p32"/>
          <p:cNvSpPr txBox="1"/>
          <p:nvPr>
            <p:ph idx="10" type="dt"/>
          </p:nvPr>
        </p:nvSpPr>
        <p:spPr>
          <a:xfrm>
            <a:off x="5403850" y="4531022"/>
            <a:ext cx="683954" cy="273844"/>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32"/>
          <p:cNvSpPr txBox="1"/>
          <p:nvPr>
            <p:ph idx="11" type="ftr"/>
          </p:nvPr>
        </p:nvSpPr>
        <p:spPr>
          <a:xfrm>
            <a:off x="508001" y="4531022"/>
            <a:ext cx="4723209"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32"/>
          <p:cNvSpPr txBox="1"/>
          <p:nvPr>
            <p:ph idx="12" type="sldNum"/>
          </p:nvPr>
        </p:nvSpPr>
        <p:spPr>
          <a:xfrm>
            <a:off x="6442998" y="4531022"/>
            <a:ext cx="512504"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71" name="Shape 71"/>
        <p:cNvGrpSpPr/>
        <p:nvPr/>
      </p:nvGrpSpPr>
      <p:grpSpPr>
        <a:xfrm>
          <a:off x="0" y="0"/>
          <a:ext cx="0" cy="0"/>
          <a:chOff x="0" y="0"/>
          <a:chExt cx="0" cy="0"/>
        </a:xfrm>
      </p:grpSpPr>
      <p:sp>
        <p:nvSpPr>
          <p:cNvPr id="72" name="Google Shape;72;p33"/>
          <p:cNvSpPr txBox="1"/>
          <p:nvPr>
            <p:ph type="title"/>
          </p:nvPr>
        </p:nvSpPr>
        <p:spPr>
          <a:xfrm>
            <a:off x="508001" y="457200"/>
            <a:ext cx="6447501" cy="9906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266F8B"/>
              </a:buClr>
              <a:buSzPts val="2600"/>
              <a:buFont typeface="Calibri"/>
              <a:buNone/>
              <a:defRPr sz="2600">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33"/>
          <p:cNvSpPr txBox="1"/>
          <p:nvPr>
            <p:ph idx="10" type="dt"/>
          </p:nvPr>
        </p:nvSpPr>
        <p:spPr>
          <a:xfrm>
            <a:off x="5403850" y="4531022"/>
            <a:ext cx="683954" cy="273844"/>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33"/>
          <p:cNvSpPr txBox="1"/>
          <p:nvPr>
            <p:ph idx="11" type="ftr"/>
          </p:nvPr>
        </p:nvSpPr>
        <p:spPr>
          <a:xfrm>
            <a:off x="508001" y="4531022"/>
            <a:ext cx="4723209"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33"/>
          <p:cNvSpPr txBox="1"/>
          <p:nvPr>
            <p:ph idx="12" type="sldNum"/>
          </p:nvPr>
        </p:nvSpPr>
        <p:spPr>
          <a:xfrm>
            <a:off x="6442998" y="4531022"/>
            <a:ext cx="512504"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76" name="Shape 76"/>
        <p:cNvGrpSpPr/>
        <p:nvPr/>
      </p:nvGrpSpPr>
      <p:grpSpPr>
        <a:xfrm>
          <a:off x="0" y="0"/>
          <a:ext cx="0" cy="0"/>
          <a:chOff x="0" y="0"/>
          <a:chExt cx="0" cy="0"/>
        </a:xfrm>
      </p:grpSpPr>
      <p:sp>
        <p:nvSpPr>
          <p:cNvPr id="77" name="Google Shape;77;p34"/>
          <p:cNvSpPr txBox="1"/>
          <p:nvPr>
            <p:ph idx="10" type="dt"/>
          </p:nvPr>
        </p:nvSpPr>
        <p:spPr>
          <a:xfrm>
            <a:off x="5403850" y="4531022"/>
            <a:ext cx="683954" cy="273844"/>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34"/>
          <p:cNvSpPr txBox="1"/>
          <p:nvPr>
            <p:ph idx="11" type="ftr"/>
          </p:nvPr>
        </p:nvSpPr>
        <p:spPr>
          <a:xfrm>
            <a:off x="508001" y="4531022"/>
            <a:ext cx="4723209"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34"/>
          <p:cNvSpPr txBox="1"/>
          <p:nvPr>
            <p:ph idx="12" type="sldNum"/>
          </p:nvPr>
        </p:nvSpPr>
        <p:spPr>
          <a:xfrm>
            <a:off x="6442998" y="4531022"/>
            <a:ext cx="512504"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80" name="Shape 80"/>
        <p:cNvGrpSpPr/>
        <p:nvPr/>
      </p:nvGrpSpPr>
      <p:grpSpPr>
        <a:xfrm>
          <a:off x="0" y="0"/>
          <a:ext cx="0" cy="0"/>
          <a:chOff x="0" y="0"/>
          <a:chExt cx="0" cy="0"/>
        </a:xfrm>
      </p:grpSpPr>
      <p:sp>
        <p:nvSpPr>
          <p:cNvPr id="81" name="Google Shape;81;p35"/>
          <p:cNvSpPr txBox="1"/>
          <p:nvPr>
            <p:ph type="title"/>
          </p:nvPr>
        </p:nvSpPr>
        <p:spPr>
          <a:xfrm>
            <a:off x="508001" y="1123953"/>
            <a:ext cx="2890896" cy="9588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266F8B"/>
              </a:buClr>
              <a:buSzPts val="1500"/>
              <a:buFont typeface="Calibri"/>
              <a:buNone/>
              <a:defRPr sz="15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35"/>
          <p:cNvSpPr txBox="1"/>
          <p:nvPr>
            <p:ph idx="1" type="body"/>
          </p:nvPr>
        </p:nvSpPr>
        <p:spPr>
          <a:xfrm>
            <a:off x="3570346" y="386193"/>
            <a:ext cx="3385156" cy="4144828"/>
          </a:xfrm>
          <a:prstGeom prst="rect">
            <a:avLst/>
          </a:prstGeom>
          <a:noFill/>
          <a:ln>
            <a:noFill/>
          </a:ln>
        </p:spPr>
        <p:txBody>
          <a:bodyPr anchorCtr="0" anchor="t" bIns="45700" lIns="91425" spcFirstLastPara="1" rIns="91425" wrap="square" tIns="45700">
            <a:normAutofit/>
          </a:bodyPr>
          <a:lstStyle>
            <a:lvl1pPr indent="-228600" lvl="0" marL="457200" algn="l">
              <a:spcBef>
                <a:spcPts val="750"/>
              </a:spcBef>
              <a:spcAft>
                <a:spcPts val="0"/>
              </a:spcAft>
              <a:buSzPts val="1440"/>
              <a:buNone/>
              <a:defRPr/>
            </a:lvl1pPr>
            <a:lvl2pPr indent="-320040" lvl="1" marL="914400" algn="l">
              <a:spcBef>
                <a:spcPts val="750"/>
              </a:spcBef>
              <a:spcAft>
                <a:spcPts val="0"/>
              </a:spcAft>
              <a:buSzPts val="1440"/>
              <a:buChar char="►"/>
              <a:defRPr/>
            </a:lvl2pPr>
            <a:lvl3pPr indent="-320039" lvl="2" marL="1371600" algn="l">
              <a:spcBef>
                <a:spcPts val="750"/>
              </a:spcBef>
              <a:spcAft>
                <a:spcPts val="0"/>
              </a:spcAft>
              <a:buSzPts val="1440"/>
              <a:buChar char="►"/>
              <a:defRPr/>
            </a:lvl3pPr>
            <a:lvl4pPr indent="-320039" lvl="3" marL="1828800" algn="l">
              <a:spcBef>
                <a:spcPts val="750"/>
              </a:spcBef>
              <a:spcAft>
                <a:spcPts val="0"/>
              </a:spcAft>
              <a:buSzPts val="1440"/>
              <a:buChar char="►"/>
              <a:defRPr/>
            </a:lvl4pPr>
            <a:lvl5pPr indent="-320039" lvl="4" marL="2286000" algn="l">
              <a:spcBef>
                <a:spcPts val="750"/>
              </a:spcBef>
              <a:spcAft>
                <a:spcPts val="0"/>
              </a:spcAft>
              <a:buSzPts val="1440"/>
              <a:buChar char="►"/>
              <a:defRPr/>
            </a:lvl5pPr>
            <a:lvl6pPr indent="-320039" lvl="5" marL="2743200" algn="l">
              <a:spcBef>
                <a:spcPts val="750"/>
              </a:spcBef>
              <a:spcAft>
                <a:spcPts val="0"/>
              </a:spcAft>
              <a:buSzPts val="1440"/>
              <a:buChar char="►"/>
              <a:defRPr/>
            </a:lvl6pPr>
            <a:lvl7pPr indent="-320039" lvl="6" marL="3200400" algn="l">
              <a:spcBef>
                <a:spcPts val="750"/>
              </a:spcBef>
              <a:spcAft>
                <a:spcPts val="0"/>
              </a:spcAft>
              <a:buSzPts val="1440"/>
              <a:buChar char="►"/>
              <a:defRPr/>
            </a:lvl7pPr>
            <a:lvl8pPr indent="-320040" lvl="7" marL="3657600" algn="l">
              <a:spcBef>
                <a:spcPts val="750"/>
              </a:spcBef>
              <a:spcAft>
                <a:spcPts val="0"/>
              </a:spcAft>
              <a:buSzPts val="1440"/>
              <a:buChar char="►"/>
              <a:defRPr/>
            </a:lvl8pPr>
            <a:lvl9pPr indent="-320040" lvl="8" marL="4114800" algn="l">
              <a:spcBef>
                <a:spcPts val="750"/>
              </a:spcBef>
              <a:spcAft>
                <a:spcPts val="0"/>
              </a:spcAft>
              <a:buSzPts val="1440"/>
              <a:buChar char="►"/>
              <a:defRPr/>
            </a:lvl9pPr>
          </a:lstStyle>
          <a:p/>
        </p:txBody>
      </p:sp>
      <p:sp>
        <p:nvSpPr>
          <p:cNvPr id="83" name="Google Shape;83;p35"/>
          <p:cNvSpPr txBox="1"/>
          <p:nvPr>
            <p:ph idx="2" type="body"/>
          </p:nvPr>
        </p:nvSpPr>
        <p:spPr>
          <a:xfrm>
            <a:off x="508001" y="2082802"/>
            <a:ext cx="2890896" cy="1938337"/>
          </a:xfrm>
          <a:prstGeom prst="rect">
            <a:avLst/>
          </a:prstGeom>
          <a:noFill/>
          <a:ln>
            <a:noFill/>
          </a:ln>
        </p:spPr>
        <p:txBody>
          <a:bodyPr anchorCtr="0" anchor="t" bIns="45700" lIns="91425" spcFirstLastPara="1" rIns="91425" wrap="square" tIns="45700">
            <a:normAutofit/>
          </a:bodyPr>
          <a:lstStyle>
            <a:lvl1pPr indent="-228600" lvl="0" marL="457200" algn="l">
              <a:spcBef>
                <a:spcPts val="750"/>
              </a:spcBef>
              <a:spcAft>
                <a:spcPts val="0"/>
              </a:spcAft>
              <a:buSzPts val="840"/>
              <a:buNone/>
              <a:defRPr sz="1050"/>
            </a:lvl1pPr>
            <a:lvl2pPr indent="-228600" lvl="1" marL="914400" algn="l">
              <a:spcBef>
                <a:spcPts val="750"/>
              </a:spcBef>
              <a:spcAft>
                <a:spcPts val="0"/>
              </a:spcAft>
              <a:buSzPts val="840"/>
              <a:buNone/>
              <a:defRPr sz="1050"/>
            </a:lvl2pPr>
            <a:lvl3pPr indent="-228600" lvl="2" marL="1371600" algn="l">
              <a:spcBef>
                <a:spcPts val="750"/>
              </a:spcBef>
              <a:spcAft>
                <a:spcPts val="0"/>
              </a:spcAft>
              <a:buSzPts val="720"/>
              <a:buNone/>
              <a:defRPr sz="900"/>
            </a:lvl3pPr>
            <a:lvl4pPr indent="-228600" lvl="3" marL="1828800" algn="l">
              <a:spcBef>
                <a:spcPts val="750"/>
              </a:spcBef>
              <a:spcAft>
                <a:spcPts val="0"/>
              </a:spcAft>
              <a:buSzPts val="600"/>
              <a:buNone/>
              <a:defRPr sz="750"/>
            </a:lvl4pPr>
            <a:lvl5pPr indent="-228600" lvl="4" marL="2286000" algn="l">
              <a:spcBef>
                <a:spcPts val="750"/>
              </a:spcBef>
              <a:spcAft>
                <a:spcPts val="0"/>
              </a:spcAft>
              <a:buSzPts val="600"/>
              <a:buNone/>
              <a:defRPr sz="750"/>
            </a:lvl5pPr>
            <a:lvl6pPr indent="-228600" lvl="5" marL="2743200" algn="l">
              <a:spcBef>
                <a:spcPts val="750"/>
              </a:spcBef>
              <a:spcAft>
                <a:spcPts val="0"/>
              </a:spcAft>
              <a:buSzPts val="600"/>
              <a:buNone/>
              <a:defRPr sz="750"/>
            </a:lvl6pPr>
            <a:lvl7pPr indent="-228600" lvl="6" marL="3200400" algn="l">
              <a:spcBef>
                <a:spcPts val="750"/>
              </a:spcBef>
              <a:spcAft>
                <a:spcPts val="0"/>
              </a:spcAft>
              <a:buSzPts val="600"/>
              <a:buNone/>
              <a:defRPr sz="750"/>
            </a:lvl7pPr>
            <a:lvl8pPr indent="-228600" lvl="7" marL="3657600" algn="l">
              <a:spcBef>
                <a:spcPts val="750"/>
              </a:spcBef>
              <a:spcAft>
                <a:spcPts val="0"/>
              </a:spcAft>
              <a:buSzPts val="600"/>
              <a:buNone/>
              <a:defRPr sz="750"/>
            </a:lvl8pPr>
            <a:lvl9pPr indent="-228600" lvl="8" marL="4114800" algn="l">
              <a:spcBef>
                <a:spcPts val="750"/>
              </a:spcBef>
              <a:spcAft>
                <a:spcPts val="0"/>
              </a:spcAft>
              <a:buSzPts val="600"/>
              <a:buNone/>
              <a:defRPr sz="750"/>
            </a:lvl9pPr>
          </a:lstStyle>
          <a:p/>
        </p:txBody>
      </p:sp>
      <p:sp>
        <p:nvSpPr>
          <p:cNvPr id="84" name="Google Shape;84;p35"/>
          <p:cNvSpPr txBox="1"/>
          <p:nvPr>
            <p:ph idx="10" type="dt"/>
          </p:nvPr>
        </p:nvSpPr>
        <p:spPr>
          <a:xfrm>
            <a:off x="5403850" y="4531022"/>
            <a:ext cx="683954" cy="273844"/>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35"/>
          <p:cNvSpPr txBox="1"/>
          <p:nvPr>
            <p:ph idx="11" type="ftr"/>
          </p:nvPr>
        </p:nvSpPr>
        <p:spPr>
          <a:xfrm>
            <a:off x="508001" y="4531022"/>
            <a:ext cx="4723209"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35"/>
          <p:cNvSpPr txBox="1"/>
          <p:nvPr>
            <p:ph idx="12" type="sldNum"/>
          </p:nvPr>
        </p:nvSpPr>
        <p:spPr>
          <a:xfrm>
            <a:off x="6442998" y="4531022"/>
            <a:ext cx="512504"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87" name="Shape 87"/>
        <p:cNvGrpSpPr/>
        <p:nvPr/>
      </p:nvGrpSpPr>
      <p:grpSpPr>
        <a:xfrm>
          <a:off x="0" y="0"/>
          <a:ext cx="0" cy="0"/>
          <a:chOff x="0" y="0"/>
          <a:chExt cx="0" cy="0"/>
        </a:xfrm>
      </p:grpSpPr>
      <p:sp>
        <p:nvSpPr>
          <p:cNvPr id="88" name="Google Shape;88;p36"/>
          <p:cNvSpPr txBox="1"/>
          <p:nvPr>
            <p:ph type="title"/>
          </p:nvPr>
        </p:nvSpPr>
        <p:spPr>
          <a:xfrm>
            <a:off x="508001" y="3600450"/>
            <a:ext cx="6447500" cy="425054"/>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266F8B"/>
              </a:buClr>
              <a:buSzPts val="1800"/>
              <a:buFont typeface="Calibri"/>
              <a:buNone/>
              <a:defRPr b="0" sz="1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36"/>
          <p:cNvSpPr/>
          <p:nvPr>
            <p:ph idx="2" type="pic"/>
          </p:nvPr>
        </p:nvSpPr>
        <p:spPr>
          <a:xfrm>
            <a:off x="508001" y="457200"/>
            <a:ext cx="6447501" cy="2884289"/>
          </a:xfrm>
          <a:prstGeom prst="rect">
            <a:avLst/>
          </a:prstGeom>
          <a:noFill/>
          <a:ln>
            <a:noFill/>
          </a:ln>
        </p:spPr>
        <p:txBody>
          <a:bodyPr anchorCtr="0" anchor="t" bIns="45700" lIns="91425" spcFirstLastPara="1" rIns="91425" wrap="square" tIns="45700">
            <a:normAutofit/>
          </a:bodyPr>
          <a:lstStyle>
            <a:lvl1pPr lvl="0" marR="0" rtl="0" algn="ctr">
              <a:spcBef>
                <a:spcPts val="750"/>
              </a:spcBef>
              <a:spcAft>
                <a:spcPts val="0"/>
              </a:spcAft>
              <a:buClr>
                <a:schemeClr val="accent1"/>
              </a:buClr>
              <a:buSzPts val="960"/>
              <a:buFont typeface="Noto Sans Symbols"/>
              <a:buNone/>
              <a:defRPr b="0" i="0" sz="1200" u="none" cap="none" strike="noStrike">
                <a:solidFill>
                  <a:srgbClr val="3F3F3F"/>
                </a:solidFill>
                <a:latin typeface="Calibri"/>
                <a:ea typeface="Calibri"/>
                <a:cs typeface="Calibri"/>
                <a:sym typeface="Calibri"/>
              </a:defRPr>
            </a:lvl1pPr>
            <a:lvl2pPr lvl="1" marR="0" rtl="0" algn="l">
              <a:spcBef>
                <a:spcPts val="750"/>
              </a:spcBef>
              <a:spcAft>
                <a:spcPts val="0"/>
              </a:spcAft>
              <a:buClr>
                <a:schemeClr val="accent1"/>
              </a:buClr>
              <a:buSzPts val="960"/>
              <a:buFont typeface="Noto Sans Symbols"/>
              <a:buNone/>
              <a:defRPr b="0" i="0" sz="1200" u="none" cap="none" strike="noStrike">
                <a:solidFill>
                  <a:srgbClr val="3F3F3F"/>
                </a:solidFill>
                <a:latin typeface="Calibri"/>
                <a:ea typeface="Calibri"/>
                <a:cs typeface="Calibri"/>
                <a:sym typeface="Calibri"/>
              </a:defRPr>
            </a:lvl2pPr>
            <a:lvl3pPr lvl="2" marR="0" rtl="0" algn="l">
              <a:spcBef>
                <a:spcPts val="750"/>
              </a:spcBef>
              <a:spcAft>
                <a:spcPts val="0"/>
              </a:spcAft>
              <a:buClr>
                <a:schemeClr val="accent1"/>
              </a:buClr>
              <a:buSzPts val="960"/>
              <a:buFont typeface="Noto Sans Symbols"/>
              <a:buNone/>
              <a:defRPr b="0" i="0" sz="1200" u="none" cap="none" strike="noStrike">
                <a:solidFill>
                  <a:srgbClr val="3F3F3F"/>
                </a:solidFill>
                <a:latin typeface="Calibri"/>
                <a:ea typeface="Calibri"/>
                <a:cs typeface="Calibri"/>
                <a:sym typeface="Calibri"/>
              </a:defRPr>
            </a:lvl3pPr>
            <a:lvl4pPr lvl="3" marR="0" rtl="0" algn="l">
              <a:spcBef>
                <a:spcPts val="750"/>
              </a:spcBef>
              <a:spcAft>
                <a:spcPts val="0"/>
              </a:spcAft>
              <a:buClr>
                <a:schemeClr val="accent1"/>
              </a:buClr>
              <a:buSzPts val="960"/>
              <a:buFont typeface="Noto Sans Symbols"/>
              <a:buNone/>
              <a:defRPr b="0" i="0" sz="1200" u="none" cap="none" strike="noStrike">
                <a:solidFill>
                  <a:srgbClr val="3F3F3F"/>
                </a:solidFill>
                <a:latin typeface="Calibri"/>
                <a:ea typeface="Calibri"/>
                <a:cs typeface="Calibri"/>
                <a:sym typeface="Calibri"/>
              </a:defRPr>
            </a:lvl4pPr>
            <a:lvl5pPr lvl="4" marR="0" rtl="0" algn="l">
              <a:spcBef>
                <a:spcPts val="750"/>
              </a:spcBef>
              <a:spcAft>
                <a:spcPts val="0"/>
              </a:spcAft>
              <a:buClr>
                <a:schemeClr val="accent1"/>
              </a:buClr>
              <a:buSzPts val="960"/>
              <a:buFont typeface="Noto Sans Symbols"/>
              <a:buNone/>
              <a:defRPr b="0" i="0" sz="1200" u="none" cap="none" strike="noStrike">
                <a:solidFill>
                  <a:srgbClr val="3F3F3F"/>
                </a:solidFill>
                <a:latin typeface="Calibri"/>
                <a:ea typeface="Calibri"/>
                <a:cs typeface="Calibri"/>
                <a:sym typeface="Calibri"/>
              </a:defRPr>
            </a:lvl5pPr>
            <a:lvl6pPr lvl="5" marR="0" rtl="0" algn="l">
              <a:spcBef>
                <a:spcPts val="750"/>
              </a:spcBef>
              <a:spcAft>
                <a:spcPts val="0"/>
              </a:spcAft>
              <a:buClr>
                <a:schemeClr val="accent1"/>
              </a:buClr>
              <a:buSzPts val="960"/>
              <a:buFont typeface="Noto Sans Symbols"/>
              <a:buNone/>
              <a:defRPr b="0" i="0" sz="1200" u="none" cap="none" strike="noStrike">
                <a:solidFill>
                  <a:srgbClr val="3F3F3F"/>
                </a:solidFill>
                <a:latin typeface="Trebuchet MS"/>
                <a:ea typeface="Trebuchet MS"/>
                <a:cs typeface="Trebuchet MS"/>
                <a:sym typeface="Trebuchet MS"/>
              </a:defRPr>
            </a:lvl6pPr>
            <a:lvl7pPr lvl="6" marR="0" rtl="0" algn="l">
              <a:spcBef>
                <a:spcPts val="750"/>
              </a:spcBef>
              <a:spcAft>
                <a:spcPts val="0"/>
              </a:spcAft>
              <a:buClr>
                <a:schemeClr val="accent1"/>
              </a:buClr>
              <a:buSzPts val="960"/>
              <a:buFont typeface="Noto Sans Symbols"/>
              <a:buNone/>
              <a:defRPr b="0" i="0" sz="1200" u="none" cap="none" strike="noStrike">
                <a:solidFill>
                  <a:srgbClr val="3F3F3F"/>
                </a:solidFill>
                <a:latin typeface="Trebuchet MS"/>
                <a:ea typeface="Trebuchet MS"/>
                <a:cs typeface="Trebuchet MS"/>
                <a:sym typeface="Trebuchet MS"/>
              </a:defRPr>
            </a:lvl7pPr>
            <a:lvl8pPr lvl="7" marR="0" rtl="0" algn="l">
              <a:spcBef>
                <a:spcPts val="750"/>
              </a:spcBef>
              <a:spcAft>
                <a:spcPts val="0"/>
              </a:spcAft>
              <a:buClr>
                <a:schemeClr val="accent1"/>
              </a:buClr>
              <a:buSzPts val="960"/>
              <a:buFont typeface="Noto Sans Symbols"/>
              <a:buNone/>
              <a:defRPr b="0" i="0" sz="1200" u="none" cap="none" strike="noStrike">
                <a:solidFill>
                  <a:srgbClr val="3F3F3F"/>
                </a:solidFill>
                <a:latin typeface="Trebuchet MS"/>
                <a:ea typeface="Trebuchet MS"/>
                <a:cs typeface="Trebuchet MS"/>
                <a:sym typeface="Trebuchet MS"/>
              </a:defRPr>
            </a:lvl8pPr>
            <a:lvl9pPr lvl="8" marR="0" rtl="0" algn="l">
              <a:spcBef>
                <a:spcPts val="750"/>
              </a:spcBef>
              <a:spcAft>
                <a:spcPts val="0"/>
              </a:spcAft>
              <a:buClr>
                <a:schemeClr val="accent1"/>
              </a:buClr>
              <a:buSzPts val="960"/>
              <a:buFont typeface="Noto Sans Symbols"/>
              <a:buNone/>
              <a:defRPr b="0" i="0" sz="1200" u="none" cap="none" strike="noStrike">
                <a:solidFill>
                  <a:srgbClr val="3F3F3F"/>
                </a:solidFill>
                <a:latin typeface="Trebuchet MS"/>
                <a:ea typeface="Trebuchet MS"/>
                <a:cs typeface="Trebuchet MS"/>
                <a:sym typeface="Trebuchet MS"/>
              </a:defRPr>
            </a:lvl9pPr>
          </a:lstStyle>
          <a:p/>
        </p:txBody>
      </p:sp>
      <p:sp>
        <p:nvSpPr>
          <p:cNvPr id="90" name="Google Shape;90;p36"/>
          <p:cNvSpPr txBox="1"/>
          <p:nvPr>
            <p:ph idx="1" type="body"/>
          </p:nvPr>
        </p:nvSpPr>
        <p:spPr>
          <a:xfrm>
            <a:off x="508001" y="4025504"/>
            <a:ext cx="6447500" cy="505518"/>
          </a:xfrm>
          <a:prstGeom prst="rect">
            <a:avLst/>
          </a:prstGeom>
          <a:noFill/>
          <a:ln>
            <a:noFill/>
          </a:ln>
        </p:spPr>
        <p:txBody>
          <a:bodyPr anchorCtr="0" anchor="t" bIns="45700" lIns="91425" spcFirstLastPara="1" rIns="91425" wrap="square" tIns="45700">
            <a:normAutofit/>
          </a:bodyPr>
          <a:lstStyle>
            <a:lvl1pPr indent="-228600" lvl="0" marL="457200" algn="l">
              <a:spcBef>
                <a:spcPts val="750"/>
              </a:spcBef>
              <a:spcAft>
                <a:spcPts val="0"/>
              </a:spcAft>
              <a:buSzPts val="720"/>
              <a:buNone/>
              <a:defRPr sz="900"/>
            </a:lvl1pPr>
            <a:lvl2pPr indent="-228600" lvl="1" marL="914400" algn="l">
              <a:spcBef>
                <a:spcPts val="750"/>
              </a:spcBef>
              <a:spcAft>
                <a:spcPts val="0"/>
              </a:spcAft>
              <a:buSzPts val="720"/>
              <a:buNone/>
              <a:defRPr sz="900"/>
            </a:lvl2pPr>
            <a:lvl3pPr indent="-228600" lvl="2" marL="1371600" algn="l">
              <a:spcBef>
                <a:spcPts val="750"/>
              </a:spcBef>
              <a:spcAft>
                <a:spcPts val="0"/>
              </a:spcAft>
              <a:buSzPts val="600"/>
              <a:buNone/>
              <a:defRPr sz="750"/>
            </a:lvl3pPr>
            <a:lvl4pPr indent="-228600" lvl="3" marL="1828800" algn="l">
              <a:spcBef>
                <a:spcPts val="750"/>
              </a:spcBef>
              <a:spcAft>
                <a:spcPts val="0"/>
              </a:spcAft>
              <a:buSzPts val="540"/>
              <a:buNone/>
              <a:defRPr sz="675"/>
            </a:lvl4pPr>
            <a:lvl5pPr indent="-228600" lvl="4" marL="2286000" algn="l">
              <a:spcBef>
                <a:spcPts val="750"/>
              </a:spcBef>
              <a:spcAft>
                <a:spcPts val="0"/>
              </a:spcAft>
              <a:buSzPts val="540"/>
              <a:buNone/>
              <a:defRPr sz="675"/>
            </a:lvl5pPr>
            <a:lvl6pPr indent="-228600" lvl="5" marL="2743200" algn="l">
              <a:spcBef>
                <a:spcPts val="750"/>
              </a:spcBef>
              <a:spcAft>
                <a:spcPts val="0"/>
              </a:spcAft>
              <a:buSzPts val="540"/>
              <a:buNone/>
              <a:defRPr sz="675"/>
            </a:lvl6pPr>
            <a:lvl7pPr indent="-228600" lvl="6" marL="3200400" algn="l">
              <a:spcBef>
                <a:spcPts val="750"/>
              </a:spcBef>
              <a:spcAft>
                <a:spcPts val="0"/>
              </a:spcAft>
              <a:buSzPts val="540"/>
              <a:buNone/>
              <a:defRPr sz="675"/>
            </a:lvl7pPr>
            <a:lvl8pPr indent="-228600" lvl="7" marL="3657600" algn="l">
              <a:spcBef>
                <a:spcPts val="750"/>
              </a:spcBef>
              <a:spcAft>
                <a:spcPts val="0"/>
              </a:spcAft>
              <a:buSzPts val="540"/>
              <a:buNone/>
              <a:defRPr sz="675"/>
            </a:lvl8pPr>
            <a:lvl9pPr indent="-228600" lvl="8" marL="4114800" algn="l">
              <a:spcBef>
                <a:spcPts val="750"/>
              </a:spcBef>
              <a:spcAft>
                <a:spcPts val="0"/>
              </a:spcAft>
              <a:buSzPts val="540"/>
              <a:buNone/>
              <a:defRPr sz="675"/>
            </a:lvl9pPr>
          </a:lstStyle>
          <a:p/>
        </p:txBody>
      </p:sp>
      <p:sp>
        <p:nvSpPr>
          <p:cNvPr id="91" name="Google Shape;91;p36"/>
          <p:cNvSpPr txBox="1"/>
          <p:nvPr>
            <p:ph idx="10" type="dt"/>
          </p:nvPr>
        </p:nvSpPr>
        <p:spPr>
          <a:xfrm>
            <a:off x="5403850" y="4531022"/>
            <a:ext cx="683954" cy="273844"/>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2" name="Google Shape;92;p36"/>
          <p:cNvSpPr txBox="1"/>
          <p:nvPr>
            <p:ph idx="11" type="ftr"/>
          </p:nvPr>
        </p:nvSpPr>
        <p:spPr>
          <a:xfrm>
            <a:off x="508001" y="4531022"/>
            <a:ext cx="4723209"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36"/>
          <p:cNvSpPr txBox="1"/>
          <p:nvPr>
            <p:ph idx="12" type="sldNum"/>
          </p:nvPr>
        </p:nvSpPr>
        <p:spPr>
          <a:xfrm>
            <a:off x="6442998" y="4531022"/>
            <a:ext cx="512504"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1.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grpSp>
        <p:nvGrpSpPr>
          <p:cNvPr id="10" name="Google Shape;10;p27"/>
          <p:cNvGrpSpPr/>
          <p:nvPr/>
        </p:nvGrpSpPr>
        <p:grpSpPr>
          <a:xfrm>
            <a:off x="0" y="-6350"/>
            <a:ext cx="9144000" cy="5149850"/>
            <a:chOff x="0" y="-8467"/>
            <a:chExt cx="12192000" cy="6866467"/>
          </a:xfrm>
        </p:grpSpPr>
        <p:cxnSp>
          <p:nvCxnSpPr>
            <p:cNvPr id="11" name="Google Shape;11;p27"/>
            <p:cNvCxnSpPr/>
            <p:nvPr/>
          </p:nvCxnSpPr>
          <p:spPr>
            <a:xfrm>
              <a:off x="9371012" y="0"/>
              <a:ext cx="1219200" cy="6858000"/>
            </a:xfrm>
            <a:prstGeom prst="straightConnector1">
              <a:avLst/>
            </a:prstGeom>
            <a:noFill/>
            <a:ln cap="flat" cmpd="sng" w="9525">
              <a:solidFill>
                <a:srgbClr val="BFBFBF"/>
              </a:solidFill>
              <a:prstDash val="solid"/>
              <a:round/>
              <a:headEnd len="sm" w="sm" type="none"/>
              <a:tailEnd len="sm" w="sm" type="none"/>
            </a:ln>
          </p:spPr>
        </p:cxnSp>
        <p:cxnSp>
          <p:nvCxnSpPr>
            <p:cNvPr id="12" name="Google Shape;12;p27"/>
            <p:cNvCxnSpPr/>
            <p:nvPr/>
          </p:nvCxnSpPr>
          <p:spPr>
            <a:xfrm flipH="1">
              <a:off x="7425267" y="3681413"/>
              <a:ext cx="4763558" cy="3176587"/>
            </a:xfrm>
            <a:prstGeom prst="straightConnector1">
              <a:avLst/>
            </a:prstGeom>
            <a:noFill/>
            <a:ln cap="flat" cmpd="sng" w="9525">
              <a:solidFill>
                <a:srgbClr val="D8D8D8"/>
              </a:solidFill>
              <a:prstDash val="solid"/>
              <a:round/>
              <a:headEnd len="sm" w="sm" type="none"/>
              <a:tailEnd len="sm" w="sm" type="none"/>
            </a:ln>
          </p:spPr>
        </p:cxnSp>
        <p:sp>
          <p:nvSpPr>
            <p:cNvPr id="13" name="Google Shape;13;p27"/>
            <p:cNvSpPr/>
            <p:nvPr/>
          </p:nvSpPr>
          <p:spPr>
            <a:xfrm>
              <a:off x="9181476" y="-8467"/>
              <a:ext cx="3007349" cy="6866467"/>
            </a:xfrm>
            <a:custGeom>
              <a:rect b="b" l="l" r="r" t="t"/>
              <a:pathLst>
                <a:path extrusionOk="0" h="6866467" w="3007349">
                  <a:moveTo>
                    <a:pt x="2045532" y="0"/>
                  </a:moveTo>
                  <a:lnTo>
                    <a:pt x="3007349" y="0"/>
                  </a:lnTo>
                  <a:lnTo>
                    <a:pt x="3007349" y="6866467"/>
                  </a:lnTo>
                  <a:lnTo>
                    <a:pt x="0" y="6866467"/>
                  </a:lnTo>
                  <a:lnTo>
                    <a:pt x="2045532" y="0"/>
                  </a:lnTo>
                  <a:close/>
                </a:path>
              </a:pathLst>
            </a:custGeom>
            <a:solidFill>
              <a:schemeClr val="accent1">
                <a:alpha val="29803"/>
              </a:schemeClr>
            </a:solidFill>
            <a:ln>
              <a:noFill/>
            </a:ln>
          </p:spPr>
        </p:sp>
        <p:sp>
          <p:nvSpPr>
            <p:cNvPr id="14" name="Google Shape;14;p27"/>
            <p:cNvSpPr/>
            <p:nvPr/>
          </p:nvSpPr>
          <p:spPr>
            <a:xfrm>
              <a:off x="9603442" y="-8467"/>
              <a:ext cx="2588558" cy="6866467"/>
            </a:xfrm>
            <a:custGeom>
              <a:rect b="b" l="l" r="r" t="t"/>
              <a:pathLst>
                <a:path extrusionOk="0" h="6866467" w="2573311">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15" name="Google Shape;15;p27"/>
            <p:cNvSpPr/>
            <p:nvPr/>
          </p:nvSpPr>
          <p:spPr>
            <a:xfrm>
              <a:off x="8932333" y="3048000"/>
              <a:ext cx="3259667" cy="3810000"/>
            </a:xfrm>
            <a:prstGeom prst="triangle">
              <a:avLst>
                <a:gd fmla="val 100000" name="adj"/>
              </a:avLst>
            </a:prstGeom>
            <a:solidFill>
              <a:schemeClr val="accent2">
                <a:alpha val="71764"/>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7"/>
            <p:cNvSpPr/>
            <p:nvPr/>
          </p:nvSpPr>
          <p:spPr>
            <a:xfrm>
              <a:off x="9334500" y="-8467"/>
              <a:ext cx="2854326" cy="6866467"/>
            </a:xfrm>
            <a:custGeom>
              <a:rect b="b" l="l" r="r" t="t"/>
              <a:pathLst>
                <a:path extrusionOk="0" h="6866467" w="2858013">
                  <a:moveTo>
                    <a:pt x="0" y="0"/>
                  </a:moveTo>
                  <a:lnTo>
                    <a:pt x="2858013" y="0"/>
                  </a:lnTo>
                  <a:lnTo>
                    <a:pt x="2858013" y="6866467"/>
                  </a:lnTo>
                  <a:lnTo>
                    <a:pt x="2473942" y="6866467"/>
                  </a:lnTo>
                  <a:lnTo>
                    <a:pt x="0" y="0"/>
                  </a:lnTo>
                  <a:close/>
                </a:path>
              </a:pathLst>
            </a:custGeom>
            <a:solidFill>
              <a:srgbClr val="398F98">
                <a:alpha val="69803"/>
              </a:srgbClr>
            </a:solidFill>
            <a:ln>
              <a:noFill/>
            </a:ln>
          </p:spPr>
        </p:sp>
        <p:sp>
          <p:nvSpPr>
            <p:cNvPr id="17" name="Google Shape;17;p27"/>
            <p:cNvSpPr/>
            <p:nvPr/>
          </p:nvSpPr>
          <p:spPr>
            <a:xfrm>
              <a:off x="10898730" y="-8467"/>
              <a:ext cx="1290094" cy="6866467"/>
            </a:xfrm>
            <a:custGeom>
              <a:rect b="b" l="l" r="r" t="t"/>
              <a:pathLst>
                <a:path extrusionOk="0" h="6858000" w="1290094">
                  <a:moveTo>
                    <a:pt x="1019735" y="0"/>
                  </a:moveTo>
                  <a:lnTo>
                    <a:pt x="1290094" y="0"/>
                  </a:lnTo>
                  <a:lnTo>
                    <a:pt x="1290094" y="6858000"/>
                  </a:lnTo>
                  <a:lnTo>
                    <a:pt x="0" y="6858000"/>
                  </a:lnTo>
                  <a:lnTo>
                    <a:pt x="1019735" y="0"/>
                  </a:lnTo>
                  <a:close/>
                </a:path>
              </a:pathLst>
            </a:custGeom>
            <a:solidFill>
              <a:srgbClr val="7EC0DB">
                <a:alpha val="69803"/>
              </a:srgbClr>
            </a:solidFill>
            <a:ln>
              <a:noFill/>
            </a:ln>
          </p:spPr>
        </p:sp>
        <p:sp>
          <p:nvSpPr>
            <p:cNvPr id="18" name="Google Shape;18;p27"/>
            <p:cNvSpPr/>
            <p:nvPr/>
          </p:nvSpPr>
          <p:spPr>
            <a:xfrm>
              <a:off x="10938999" y="-8467"/>
              <a:ext cx="1249825" cy="6866467"/>
            </a:xfrm>
            <a:custGeom>
              <a:rect b="b" l="l" r="r" t="t"/>
              <a:pathLst>
                <a:path extrusionOk="0" h="6858000" w="1249825">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19" name="Google Shape;19;p27"/>
            <p:cNvSpPr/>
            <p:nvPr/>
          </p:nvSpPr>
          <p:spPr>
            <a:xfrm>
              <a:off x="10371666" y="3589867"/>
              <a:ext cx="1817159" cy="3268133"/>
            </a:xfrm>
            <a:prstGeom prst="triangle">
              <a:avLst>
                <a:gd fmla="val 100000" name="adj"/>
              </a:avLst>
            </a:prstGeom>
            <a:solidFill>
              <a:schemeClr val="accent1">
                <a:alpha val="8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7"/>
            <p:cNvSpPr/>
            <p:nvPr/>
          </p:nvSpPr>
          <p:spPr>
            <a:xfrm>
              <a:off x="0" y="4013200"/>
              <a:ext cx="448733" cy="2844800"/>
            </a:xfrm>
            <a:prstGeom prst="triangle">
              <a:avLst>
                <a:gd fmla="val 0" name="adj"/>
              </a:avLst>
            </a:prstGeom>
            <a:solidFill>
              <a:schemeClr val="accent1">
                <a:alpha val="84705"/>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27"/>
          <p:cNvSpPr txBox="1"/>
          <p:nvPr>
            <p:ph type="title"/>
          </p:nvPr>
        </p:nvSpPr>
        <p:spPr>
          <a:xfrm>
            <a:off x="508001" y="457200"/>
            <a:ext cx="6447501" cy="990600"/>
          </a:xfrm>
          <a:prstGeom prst="rect">
            <a:avLst/>
          </a:prstGeom>
          <a:noFill/>
          <a:ln>
            <a:noFill/>
          </a:ln>
        </p:spPr>
        <p:txBody>
          <a:bodyPr anchorCtr="0" anchor="t" bIns="45700" lIns="91425" spcFirstLastPara="1" rIns="91425" wrap="square" tIns="45700">
            <a:normAutofit/>
          </a:bodyPr>
          <a:lstStyle>
            <a:lvl1pPr lvl="0" marR="0" rtl="0" algn="l">
              <a:spcBef>
                <a:spcPts val="0"/>
              </a:spcBef>
              <a:spcAft>
                <a:spcPts val="0"/>
              </a:spcAft>
              <a:buClr>
                <a:srgbClr val="266F8B"/>
              </a:buClr>
              <a:buSzPts val="2600"/>
              <a:buFont typeface="Calibri"/>
              <a:buNone/>
              <a:defRPr b="0" i="0" sz="2600" u="none" cap="none" strike="noStrike">
                <a:solidFill>
                  <a:srgbClr val="266F8B"/>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2"/>
                </a:solidFill>
              </a:defRPr>
            </a:lvl2pPr>
            <a:lvl3pPr lvl="2" marR="0" rtl="0" algn="l">
              <a:spcBef>
                <a:spcPts val="0"/>
              </a:spcBef>
              <a:spcAft>
                <a:spcPts val="0"/>
              </a:spcAft>
              <a:buSzPts val="1400"/>
              <a:buNone/>
              <a:defRPr b="0" i="0" sz="1800" u="none" cap="none" strike="noStrike">
                <a:solidFill>
                  <a:schemeClr val="dk2"/>
                </a:solidFill>
              </a:defRPr>
            </a:lvl3pPr>
            <a:lvl4pPr lvl="3" marR="0" rtl="0" algn="l">
              <a:spcBef>
                <a:spcPts val="0"/>
              </a:spcBef>
              <a:spcAft>
                <a:spcPts val="0"/>
              </a:spcAft>
              <a:buSzPts val="1400"/>
              <a:buNone/>
              <a:defRPr b="0" i="0" sz="1800" u="none" cap="none" strike="noStrike">
                <a:solidFill>
                  <a:schemeClr val="dk2"/>
                </a:solidFill>
              </a:defRPr>
            </a:lvl4pPr>
            <a:lvl5pPr lvl="4" marR="0" rtl="0" algn="l">
              <a:spcBef>
                <a:spcPts val="0"/>
              </a:spcBef>
              <a:spcAft>
                <a:spcPts val="0"/>
              </a:spcAft>
              <a:buSzPts val="1400"/>
              <a:buNone/>
              <a:defRPr b="0" i="0" sz="1800" u="none" cap="none" strike="noStrike">
                <a:solidFill>
                  <a:schemeClr val="dk2"/>
                </a:solidFill>
              </a:defRPr>
            </a:lvl5pPr>
            <a:lvl6pPr lvl="5" marR="0" rtl="0" algn="l">
              <a:spcBef>
                <a:spcPts val="0"/>
              </a:spcBef>
              <a:spcAft>
                <a:spcPts val="0"/>
              </a:spcAft>
              <a:buSzPts val="1400"/>
              <a:buNone/>
              <a:defRPr b="0" i="0" sz="1800" u="none" cap="none" strike="noStrike">
                <a:solidFill>
                  <a:schemeClr val="dk2"/>
                </a:solidFill>
              </a:defRPr>
            </a:lvl6pPr>
            <a:lvl7pPr lvl="6" marR="0" rtl="0" algn="l">
              <a:spcBef>
                <a:spcPts val="0"/>
              </a:spcBef>
              <a:spcAft>
                <a:spcPts val="0"/>
              </a:spcAft>
              <a:buSzPts val="1400"/>
              <a:buNone/>
              <a:defRPr b="0" i="0" sz="1800" u="none" cap="none" strike="noStrike">
                <a:solidFill>
                  <a:schemeClr val="dk2"/>
                </a:solidFill>
              </a:defRPr>
            </a:lvl7pPr>
            <a:lvl8pPr lvl="7" marR="0" rtl="0" algn="l">
              <a:spcBef>
                <a:spcPts val="0"/>
              </a:spcBef>
              <a:spcAft>
                <a:spcPts val="0"/>
              </a:spcAft>
              <a:buSzPts val="1400"/>
              <a:buNone/>
              <a:defRPr b="0" i="0" sz="1800" u="none" cap="none" strike="noStrike">
                <a:solidFill>
                  <a:schemeClr val="dk2"/>
                </a:solidFill>
              </a:defRPr>
            </a:lvl8pPr>
            <a:lvl9pPr lvl="8" marR="0" rtl="0" algn="l">
              <a:spcBef>
                <a:spcPts val="0"/>
              </a:spcBef>
              <a:spcAft>
                <a:spcPts val="0"/>
              </a:spcAft>
              <a:buSzPts val="1400"/>
              <a:buNone/>
              <a:defRPr b="0" i="0" sz="1800" u="none" cap="none" strike="noStrike">
                <a:solidFill>
                  <a:schemeClr val="dk2"/>
                </a:solidFill>
              </a:defRPr>
            </a:lvl9pPr>
          </a:lstStyle>
          <a:p/>
        </p:txBody>
      </p:sp>
      <p:sp>
        <p:nvSpPr>
          <p:cNvPr id="22" name="Google Shape;22;p27"/>
          <p:cNvSpPr txBox="1"/>
          <p:nvPr>
            <p:ph idx="1" type="body"/>
          </p:nvPr>
        </p:nvSpPr>
        <p:spPr>
          <a:xfrm>
            <a:off x="508001" y="1620442"/>
            <a:ext cx="6447501" cy="2910580"/>
          </a:xfrm>
          <a:prstGeom prst="rect">
            <a:avLst/>
          </a:prstGeom>
          <a:noFill/>
          <a:ln>
            <a:noFill/>
          </a:ln>
        </p:spPr>
        <p:txBody>
          <a:bodyPr anchorCtr="0" anchor="t" bIns="45700" lIns="91425" spcFirstLastPara="1" rIns="91425" wrap="square" tIns="45700">
            <a:normAutofit/>
          </a:bodyPr>
          <a:lstStyle>
            <a:lvl1pPr indent="-228600" lvl="0" marL="457200" marR="0" rtl="0" algn="l">
              <a:spcBef>
                <a:spcPts val="750"/>
              </a:spcBef>
              <a:spcAft>
                <a:spcPts val="0"/>
              </a:spcAft>
              <a:buClr>
                <a:schemeClr val="accent1"/>
              </a:buClr>
              <a:buSzPts val="1920"/>
              <a:buFont typeface="Noto Sans Symbols"/>
              <a:buNone/>
              <a:defRPr b="0" i="0" sz="2400" u="none" cap="none" strike="noStrike">
                <a:solidFill>
                  <a:srgbClr val="3F3F3F"/>
                </a:solidFill>
                <a:latin typeface="Calibri"/>
                <a:ea typeface="Calibri"/>
                <a:cs typeface="Calibri"/>
                <a:sym typeface="Calibri"/>
              </a:defRPr>
            </a:lvl1pPr>
            <a:lvl2pPr indent="-289560" lvl="1" marL="914400" marR="0" rtl="0" algn="l">
              <a:spcBef>
                <a:spcPts val="750"/>
              </a:spcBef>
              <a:spcAft>
                <a:spcPts val="0"/>
              </a:spcAft>
              <a:buClr>
                <a:schemeClr val="accent1"/>
              </a:buClr>
              <a:buSzPts val="960"/>
              <a:buFont typeface="Noto Sans Symbols"/>
              <a:buChar char="►"/>
              <a:defRPr b="0" i="0" sz="1200" u="none" cap="none" strike="noStrike">
                <a:solidFill>
                  <a:srgbClr val="3F3F3F"/>
                </a:solidFill>
                <a:latin typeface="Calibri"/>
                <a:ea typeface="Calibri"/>
                <a:cs typeface="Calibri"/>
                <a:sym typeface="Calibri"/>
              </a:defRPr>
            </a:lvl2pPr>
            <a:lvl3pPr indent="-281939" lvl="2" marL="1371600" marR="0" rtl="0" algn="l">
              <a:spcBef>
                <a:spcPts val="750"/>
              </a:spcBef>
              <a:spcAft>
                <a:spcPts val="0"/>
              </a:spcAft>
              <a:buClr>
                <a:schemeClr val="accent1"/>
              </a:buClr>
              <a:buSzPts val="840"/>
              <a:buFont typeface="Noto Sans Symbols"/>
              <a:buChar char="►"/>
              <a:defRPr b="0" i="0" sz="1050" u="none" cap="none" strike="noStrike">
                <a:solidFill>
                  <a:srgbClr val="3F3F3F"/>
                </a:solidFill>
                <a:latin typeface="Calibri"/>
                <a:ea typeface="Calibri"/>
                <a:cs typeface="Calibri"/>
                <a:sym typeface="Calibri"/>
              </a:defRPr>
            </a:lvl3pPr>
            <a:lvl4pPr indent="-274319" lvl="3" marL="1828800" marR="0" rtl="0" algn="l">
              <a:spcBef>
                <a:spcPts val="750"/>
              </a:spcBef>
              <a:spcAft>
                <a:spcPts val="0"/>
              </a:spcAft>
              <a:buClr>
                <a:schemeClr val="accent1"/>
              </a:buClr>
              <a:buSzPts val="720"/>
              <a:buFont typeface="Noto Sans Symbols"/>
              <a:buChar char="►"/>
              <a:defRPr b="0" i="0" sz="900" u="none" cap="none" strike="noStrike">
                <a:solidFill>
                  <a:srgbClr val="3F3F3F"/>
                </a:solidFill>
                <a:latin typeface="Calibri"/>
                <a:ea typeface="Calibri"/>
                <a:cs typeface="Calibri"/>
                <a:sym typeface="Calibri"/>
              </a:defRPr>
            </a:lvl4pPr>
            <a:lvl5pPr indent="-274320" lvl="4" marL="2286000" marR="0" rtl="0" algn="l">
              <a:spcBef>
                <a:spcPts val="750"/>
              </a:spcBef>
              <a:spcAft>
                <a:spcPts val="0"/>
              </a:spcAft>
              <a:buClr>
                <a:schemeClr val="accent1"/>
              </a:buClr>
              <a:buSzPts val="720"/>
              <a:buFont typeface="Noto Sans Symbols"/>
              <a:buChar char="►"/>
              <a:defRPr b="0" i="0" sz="900" u="none" cap="none" strike="noStrike">
                <a:solidFill>
                  <a:srgbClr val="3F3F3F"/>
                </a:solidFill>
                <a:latin typeface="Calibri"/>
                <a:ea typeface="Calibri"/>
                <a:cs typeface="Calibri"/>
                <a:sym typeface="Calibri"/>
              </a:defRPr>
            </a:lvl5pPr>
            <a:lvl6pPr indent="-274320" lvl="5" marL="2743200" marR="0" rtl="0" algn="l">
              <a:spcBef>
                <a:spcPts val="750"/>
              </a:spcBef>
              <a:spcAft>
                <a:spcPts val="0"/>
              </a:spcAft>
              <a:buClr>
                <a:schemeClr val="accent1"/>
              </a:buClr>
              <a:buSzPts val="720"/>
              <a:buFont typeface="Noto Sans Symbols"/>
              <a:buChar char="►"/>
              <a:defRPr b="0" i="0" sz="900" u="none" cap="none" strike="noStrike">
                <a:solidFill>
                  <a:srgbClr val="3F3F3F"/>
                </a:solidFill>
                <a:latin typeface="Trebuchet MS"/>
                <a:ea typeface="Trebuchet MS"/>
                <a:cs typeface="Trebuchet MS"/>
                <a:sym typeface="Trebuchet MS"/>
              </a:defRPr>
            </a:lvl6pPr>
            <a:lvl7pPr indent="-274320" lvl="6" marL="3200400" marR="0" rtl="0" algn="l">
              <a:spcBef>
                <a:spcPts val="750"/>
              </a:spcBef>
              <a:spcAft>
                <a:spcPts val="0"/>
              </a:spcAft>
              <a:buClr>
                <a:schemeClr val="accent1"/>
              </a:buClr>
              <a:buSzPts val="720"/>
              <a:buFont typeface="Noto Sans Symbols"/>
              <a:buChar char="►"/>
              <a:defRPr b="0" i="0" sz="900" u="none" cap="none" strike="noStrike">
                <a:solidFill>
                  <a:srgbClr val="3F3F3F"/>
                </a:solidFill>
                <a:latin typeface="Trebuchet MS"/>
                <a:ea typeface="Trebuchet MS"/>
                <a:cs typeface="Trebuchet MS"/>
                <a:sym typeface="Trebuchet MS"/>
              </a:defRPr>
            </a:lvl7pPr>
            <a:lvl8pPr indent="-274320" lvl="7" marL="3657600" marR="0" rtl="0" algn="l">
              <a:spcBef>
                <a:spcPts val="750"/>
              </a:spcBef>
              <a:spcAft>
                <a:spcPts val="0"/>
              </a:spcAft>
              <a:buClr>
                <a:schemeClr val="accent1"/>
              </a:buClr>
              <a:buSzPts val="720"/>
              <a:buFont typeface="Noto Sans Symbols"/>
              <a:buChar char="►"/>
              <a:defRPr b="0" i="0" sz="900" u="none" cap="none" strike="noStrike">
                <a:solidFill>
                  <a:srgbClr val="3F3F3F"/>
                </a:solidFill>
                <a:latin typeface="Trebuchet MS"/>
                <a:ea typeface="Trebuchet MS"/>
                <a:cs typeface="Trebuchet MS"/>
                <a:sym typeface="Trebuchet MS"/>
              </a:defRPr>
            </a:lvl8pPr>
            <a:lvl9pPr indent="-274320" lvl="8" marL="4114800" marR="0" rtl="0" algn="l">
              <a:spcBef>
                <a:spcPts val="750"/>
              </a:spcBef>
              <a:spcAft>
                <a:spcPts val="0"/>
              </a:spcAft>
              <a:buClr>
                <a:schemeClr val="accent1"/>
              </a:buClr>
              <a:buSzPts val="720"/>
              <a:buFont typeface="Noto Sans Symbols"/>
              <a:buChar char="►"/>
              <a:defRPr b="0" i="0" sz="900" u="none" cap="none" strike="noStrike">
                <a:solidFill>
                  <a:srgbClr val="3F3F3F"/>
                </a:solidFill>
                <a:latin typeface="Trebuchet MS"/>
                <a:ea typeface="Trebuchet MS"/>
                <a:cs typeface="Trebuchet MS"/>
                <a:sym typeface="Trebuchet MS"/>
              </a:defRPr>
            </a:lvl9pPr>
          </a:lstStyle>
          <a:p/>
        </p:txBody>
      </p:sp>
      <p:sp>
        <p:nvSpPr>
          <p:cNvPr id="23" name="Google Shape;23;p27"/>
          <p:cNvSpPr txBox="1"/>
          <p:nvPr>
            <p:ph idx="10" type="dt"/>
          </p:nvPr>
        </p:nvSpPr>
        <p:spPr>
          <a:xfrm>
            <a:off x="5403850" y="4531022"/>
            <a:ext cx="683954" cy="273844"/>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675" u="none" cap="none" strike="noStrike">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24" name="Google Shape;24;p27"/>
          <p:cNvSpPr txBox="1"/>
          <p:nvPr>
            <p:ph idx="11" type="ftr"/>
          </p:nvPr>
        </p:nvSpPr>
        <p:spPr>
          <a:xfrm>
            <a:off x="508001" y="4531022"/>
            <a:ext cx="4723209" cy="27384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675" u="none" cap="none" strike="noStrike">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25" name="Google Shape;25;p27"/>
          <p:cNvSpPr txBox="1"/>
          <p:nvPr>
            <p:ph idx="12" type="sldNum"/>
          </p:nvPr>
        </p:nvSpPr>
        <p:spPr>
          <a:xfrm>
            <a:off x="6442998" y="4531022"/>
            <a:ext cx="512504" cy="27384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675" u="none" cap="none" strike="noStrike">
                <a:solidFill>
                  <a:schemeClr val="accent1"/>
                </a:solidFill>
                <a:latin typeface="Trebuchet MS"/>
                <a:ea typeface="Trebuchet MS"/>
                <a:cs typeface="Trebuchet MS"/>
                <a:sym typeface="Trebuchet MS"/>
              </a:defRPr>
            </a:lvl1pPr>
            <a:lvl2pPr indent="0" lvl="1" marL="0" marR="0" rtl="0" algn="r">
              <a:spcBef>
                <a:spcPts val="0"/>
              </a:spcBef>
              <a:buNone/>
              <a:defRPr b="0" i="0" sz="675" u="none" cap="none" strike="noStrike">
                <a:solidFill>
                  <a:schemeClr val="accent1"/>
                </a:solidFill>
                <a:latin typeface="Trebuchet MS"/>
                <a:ea typeface="Trebuchet MS"/>
                <a:cs typeface="Trebuchet MS"/>
                <a:sym typeface="Trebuchet MS"/>
              </a:defRPr>
            </a:lvl2pPr>
            <a:lvl3pPr indent="0" lvl="2" marL="0" marR="0" rtl="0" algn="r">
              <a:spcBef>
                <a:spcPts val="0"/>
              </a:spcBef>
              <a:buNone/>
              <a:defRPr b="0" i="0" sz="675" u="none" cap="none" strike="noStrike">
                <a:solidFill>
                  <a:schemeClr val="accent1"/>
                </a:solidFill>
                <a:latin typeface="Trebuchet MS"/>
                <a:ea typeface="Trebuchet MS"/>
                <a:cs typeface="Trebuchet MS"/>
                <a:sym typeface="Trebuchet MS"/>
              </a:defRPr>
            </a:lvl3pPr>
            <a:lvl4pPr indent="0" lvl="3" marL="0" marR="0" rtl="0" algn="r">
              <a:spcBef>
                <a:spcPts val="0"/>
              </a:spcBef>
              <a:buNone/>
              <a:defRPr b="0" i="0" sz="675" u="none" cap="none" strike="noStrike">
                <a:solidFill>
                  <a:schemeClr val="accent1"/>
                </a:solidFill>
                <a:latin typeface="Trebuchet MS"/>
                <a:ea typeface="Trebuchet MS"/>
                <a:cs typeface="Trebuchet MS"/>
                <a:sym typeface="Trebuchet MS"/>
              </a:defRPr>
            </a:lvl4pPr>
            <a:lvl5pPr indent="0" lvl="4" marL="0" marR="0" rtl="0" algn="r">
              <a:spcBef>
                <a:spcPts val="0"/>
              </a:spcBef>
              <a:buNone/>
              <a:defRPr b="0" i="0" sz="675" u="none" cap="none" strike="noStrike">
                <a:solidFill>
                  <a:schemeClr val="accent1"/>
                </a:solidFill>
                <a:latin typeface="Trebuchet MS"/>
                <a:ea typeface="Trebuchet MS"/>
                <a:cs typeface="Trebuchet MS"/>
                <a:sym typeface="Trebuchet MS"/>
              </a:defRPr>
            </a:lvl5pPr>
            <a:lvl6pPr indent="0" lvl="5" marL="0" marR="0" rtl="0" algn="r">
              <a:spcBef>
                <a:spcPts val="0"/>
              </a:spcBef>
              <a:buNone/>
              <a:defRPr b="0" i="0" sz="675" u="none" cap="none" strike="noStrike">
                <a:solidFill>
                  <a:schemeClr val="accent1"/>
                </a:solidFill>
                <a:latin typeface="Trebuchet MS"/>
                <a:ea typeface="Trebuchet MS"/>
                <a:cs typeface="Trebuchet MS"/>
                <a:sym typeface="Trebuchet MS"/>
              </a:defRPr>
            </a:lvl6pPr>
            <a:lvl7pPr indent="0" lvl="6" marL="0" marR="0" rtl="0" algn="r">
              <a:spcBef>
                <a:spcPts val="0"/>
              </a:spcBef>
              <a:buNone/>
              <a:defRPr b="0" i="0" sz="675" u="none" cap="none" strike="noStrike">
                <a:solidFill>
                  <a:schemeClr val="accent1"/>
                </a:solidFill>
                <a:latin typeface="Trebuchet MS"/>
                <a:ea typeface="Trebuchet MS"/>
                <a:cs typeface="Trebuchet MS"/>
                <a:sym typeface="Trebuchet MS"/>
              </a:defRPr>
            </a:lvl7pPr>
            <a:lvl8pPr indent="0" lvl="7" marL="0" marR="0" rtl="0" algn="r">
              <a:spcBef>
                <a:spcPts val="0"/>
              </a:spcBef>
              <a:buNone/>
              <a:defRPr b="0" i="0" sz="675" u="none" cap="none" strike="noStrike">
                <a:solidFill>
                  <a:schemeClr val="accent1"/>
                </a:solidFill>
                <a:latin typeface="Trebuchet MS"/>
                <a:ea typeface="Trebuchet MS"/>
                <a:cs typeface="Trebuchet MS"/>
                <a:sym typeface="Trebuchet MS"/>
              </a:defRPr>
            </a:lvl8pPr>
            <a:lvl9pPr indent="0" lvl="8" marL="0" marR="0" rtl="0" algn="r">
              <a:spcBef>
                <a:spcPts val="0"/>
              </a:spcBef>
              <a:buNone/>
              <a:defRPr b="0" i="0" sz="675" u="none" cap="none" strike="noStrik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p:spTree>
      <p:nvGrpSpPr>
        <p:cNvPr id="147" name="Shape 147"/>
        <p:cNvGrpSpPr/>
        <p:nvPr/>
      </p:nvGrpSpPr>
      <p:grpSpPr>
        <a:xfrm>
          <a:off x="0" y="0"/>
          <a:ext cx="0" cy="0"/>
          <a:chOff x="0" y="0"/>
          <a:chExt cx="0" cy="0"/>
        </a:xfrm>
      </p:grpSpPr>
      <p:pic>
        <p:nvPicPr>
          <p:cNvPr id="148" name="Google Shape;148;p1"/>
          <p:cNvPicPr preferRelativeResize="0"/>
          <p:nvPr/>
        </p:nvPicPr>
        <p:blipFill rotWithShape="1">
          <a:blip r:embed="rId3">
            <a:alphaModFix/>
          </a:blip>
          <a:srcRect b="0" l="0" r="0" t="0"/>
          <a:stretch/>
        </p:blipFill>
        <p:spPr>
          <a:xfrm>
            <a:off x="-36512" y="-105019"/>
            <a:ext cx="9290957" cy="5341065"/>
          </a:xfrm>
          <a:prstGeom prst="rect">
            <a:avLst/>
          </a:prstGeom>
          <a:noFill/>
          <a:ln>
            <a:noFill/>
          </a:ln>
        </p:spPr>
      </p:pic>
      <p:sp>
        <p:nvSpPr>
          <p:cNvPr id="149" name="Google Shape;149;p1"/>
          <p:cNvSpPr/>
          <p:nvPr/>
        </p:nvSpPr>
        <p:spPr>
          <a:xfrm>
            <a:off x="5334000" y="2343150"/>
            <a:ext cx="3581400" cy="2514600"/>
          </a:xfrm>
          <a:prstGeom prst="rect">
            <a:avLst/>
          </a:prstGeom>
          <a:noFill/>
          <a:ln cap="flat" cmpd="sng" w="57150">
            <a:solidFill>
              <a:srgbClr val="0C0C0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Trebuchet MS"/>
              <a:ea typeface="Trebuchet MS"/>
              <a:cs typeface="Trebuchet MS"/>
              <a:sym typeface="Trebuchet MS"/>
            </a:endParaRPr>
          </a:p>
        </p:txBody>
      </p:sp>
      <p:sp>
        <p:nvSpPr>
          <p:cNvPr id="150" name="Google Shape;150;p1"/>
          <p:cNvSpPr/>
          <p:nvPr/>
        </p:nvSpPr>
        <p:spPr>
          <a:xfrm>
            <a:off x="5410200" y="2419350"/>
            <a:ext cx="3429000" cy="2362200"/>
          </a:xfrm>
          <a:prstGeom prst="rect">
            <a:avLst/>
          </a:prstGeom>
          <a:solidFill>
            <a:schemeClr val="lt1"/>
          </a:solidFill>
          <a:ln cap="flat" cmpd="sng" w="28575">
            <a:solidFill>
              <a:srgbClr val="0C0C0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i="0" sz="1800" u="none" cap="none" strike="noStrike">
              <a:solidFill>
                <a:schemeClr val="lt1"/>
              </a:solidFill>
              <a:latin typeface="Trebuchet MS"/>
              <a:ea typeface="Trebuchet MS"/>
              <a:cs typeface="Trebuchet MS"/>
              <a:sym typeface="Trebuchet MS"/>
            </a:endParaRPr>
          </a:p>
        </p:txBody>
      </p:sp>
      <p:sp>
        <p:nvSpPr>
          <p:cNvPr id="151" name="Google Shape;151;p1"/>
          <p:cNvSpPr txBox="1"/>
          <p:nvPr/>
        </p:nvSpPr>
        <p:spPr>
          <a:xfrm>
            <a:off x="5486400" y="2723287"/>
            <a:ext cx="3276600" cy="175432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3600" u="none" cap="none" strike="noStrike">
                <a:solidFill>
                  <a:schemeClr val="dk1"/>
                </a:solidFill>
                <a:latin typeface="Calibri"/>
                <a:ea typeface="Calibri"/>
                <a:cs typeface="Calibri"/>
                <a:sym typeface="Calibri"/>
              </a:rPr>
              <a:t>How To Balance Your Minimalist Lifestyle</a:t>
            </a:r>
            <a:endParaRPr b="1" i="0" sz="3600" u="none" cap="none" strike="noStrike">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500"/>
                                  </p:stCondLst>
                                  <p:childTnLst>
                                    <p:set>
                                      <p:cBhvr>
                                        <p:cTn dur="1" fill="hold">
                                          <p:stCondLst>
                                            <p:cond delay="0"/>
                                          </p:stCondLst>
                                        </p:cTn>
                                        <p:tgtEl>
                                          <p:spTgt spid="151"/>
                                        </p:tgtEl>
                                        <p:attrNameLst>
                                          <p:attrName>style.visibility</p:attrName>
                                        </p:attrNameLst>
                                      </p:cBhvr>
                                      <p:to>
                                        <p:strVal val="visible"/>
                                      </p:to>
                                    </p:set>
                                    <p:animEffect filter="fade" transition="in">
                                      <p:cBhvr>
                                        <p:cTn dur="500"/>
                                        <p:tgtEl>
                                          <p:spTgt spid="15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7" name="Shape 197"/>
        <p:cNvGrpSpPr/>
        <p:nvPr/>
      </p:nvGrpSpPr>
      <p:grpSpPr>
        <a:xfrm>
          <a:off x="0" y="0"/>
          <a:ext cx="0" cy="0"/>
          <a:chOff x="0" y="0"/>
          <a:chExt cx="0" cy="0"/>
        </a:xfrm>
      </p:grpSpPr>
      <p:sp>
        <p:nvSpPr>
          <p:cNvPr id="198" name="Google Shape;198;p10"/>
          <p:cNvSpPr txBox="1"/>
          <p:nvPr>
            <p:ph idx="1" type="body"/>
          </p:nvPr>
        </p:nvSpPr>
        <p:spPr>
          <a:xfrm>
            <a:off x="1403648" y="1203598"/>
            <a:ext cx="4968552" cy="1224136"/>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920"/>
              <a:buNone/>
            </a:pPr>
            <a:r>
              <a:rPr lang="en-US"/>
              <a:t>Meanwhile, your internal resources are the things inside yourself which add happiness to your life.</a:t>
            </a:r>
            <a:endParaRPr/>
          </a:p>
        </p:txBody>
      </p:sp>
      <p:pic>
        <p:nvPicPr>
          <p:cNvPr id="199" name="Google Shape;199;p10"/>
          <p:cNvPicPr preferRelativeResize="0"/>
          <p:nvPr/>
        </p:nvPicPr>
        <p:blipFill rotWithShape="1">
          <a:blip r:embed="rId3">
            <a:alphaModFix/>
          </a:blip>
          <a:srcRect b="0" l="0" r="0" t="0"/>
          <a:stretch/>
        </p:blipFill>
        <p:spPr>
          <a:xfrm>
            <a:off x="2607183" y="2571750"/>
            <a:ext cx="2561481" cy="1707654"/>
          </a:xfrm>
          <a:prstGeom prst="rect">
            <a:avLst/>
          </a:prstGeom>
          <a:noFill/>
          <a:ln cap="flat" cmpd="sng" w="15875">
            <a:solidFill>
              <a:srgbClr val="262626"/>
            </a:solidFill>
            <a:prstDash val="solid"/>
            <a:round/>
            <a:headEnd len="sm" w="sm" type="none"/>
            <a:tailEnd len="sm" w="sm" type="none"/>
          </a:ln>
          <a:effectLst>
            <a:outerShdw blurRad="50800" rotWithShape="0" algn="tr" dir="8100000" dist="38100">
              <a:srgbClr val="000000">
                <a:alpha val="40000"/>
              </a:srgbClr>
            </a:outerShdw>
          </a:effectLst>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500"/>
                                  </p:stCondLst>
                                  <p:childTnLst>
                                    <p:set>
                                      <p:cBhvr>
                                        <p:cTn dur="1" fill="hold">
                                          <p:stCondLst>
                                            <p:cond delay="0"/>
                                          </p:stCondLst>
                                        </p:cTn>
                                        <p:tgtEl>
                                          <p:spTgt spid="198">
                                            <p:txEl>
                                              <p:pRg end="0" st="0"/>
                                            </p:txEl>
                                          </p:spTgt>
                                        </p:tgtEl>
                                        <p:attrNameLst>
                                          <p:attrName>style.visibility</p:attrName>
                                        </p:attrNameLst>
                                      </p:cBhvr>
                                      <p:to>
                                        <p:strVal val="visible"/>
                                      </p:to>
                                    </p:set>
                                    <p:animEffect filter="fade" transition="in">
                                      <p:cBhvr>
                                        <p:cTn dur="500"/>
                                        <p:tgtEl>
                                          <p:spTgt spid="198">
                                            <p:txEl>
                                              <p:pRg end="0" st="0"/>
                                            </p:txEl>
                                          </p:spTgt>
                                        </p:tgtEl>
                                      </p:cBhvr>
                                    </p:animEffect>
                                  </p:childTnLst>
                                </p:cTn>
                              </p:par>
                              <p:par>
                                <p:cTn fill="hold" nodeType="withEffect" presetClass="entr" presetID="2" presetSubtype="4">
                                  <p:stCondLst>
                                    <p:cond delay="0"/>
                                  </p:stCondLst>
                                  <p:childTnLst>
                                    <p:set>
                                      <p:cBhvr>
                                        <p:cTn dur="1" fill="hold">
                                          <p:stCondLst>
                                            <p:cond delay="0"/>
                                          </p:stCondLst>
                                        </p:cTn>
                                        <p:tgtEl>
                                          <p:spTgt spid="199"/>
                                        </p:tgtEl>
                                        <p:attrNameLst>
                                          <p:attrName>style.visibility</p:attrName>
                                        </p:attrNameLst>
                                      </p:cBhvr>
                                      <p:to>
                                        <p:strVal val="visible"/>
                                      </p:to>
                                    </p:set>
                                    <p:anim calcmode="lin" valueType="num">
                                      <p:cBhvr additive="base">
                                        <p:cTn dur="500"/>
                                        <p:tgtEl>
                                          <p:spTgt spid="19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p11"/>
          <p:cNvSpPr txBox="1"/>
          <p:nvPr>
            <p:ph idx="1" type="body"/>
          </p:nvPr>
        </p:nvSpPr>
        <p:spPr>
          <a:xfrm>
            <a:off x="1403648" y="1635646"/>
            <a:ext cx="4608512" cy="2736304"/>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920"/>
              <a:buNone/>
            </a:pPr>
            <a:r>
              <a:rPr lang="en-US"/>
              <a:t>It’s clear to see that minimalism doesn’t mean going without. It means getting rid only of the things which are unimportant, valueless or unneeded in your life.</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04">
                                            <p:txEl>
                                              <p:pRg end="0" st="0"/>
                                            </p:txEl>
                                          </p:spTgt>
                                        </p:tgtEl>
                                        <p:attrNameLst>
                                          <p:attrName>style.visibility</p:attrName>
                                        </p:attrNameLst>
                                      </p:cBhvr>
                                      <p:to>
                                        <p:strVal val="visible"/>
                                      </p:to>
                                    </p:set>
                                    <p:animEffect filter="fade" transition="in">
                                      <p:cBhvr>
                                        <p:cTn dur="500"/>
                                        <p:tgtEl>
                                          <p:spTgt spid="204">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sp>
        <p:nvSpPr>
          <p:cNvPr id="209" name="Google Shape;209;p12"/>
          <p:cNvSpPr txBox="1"/>
          <p:nvPr>
            <p:ph idx="1" type="body"/>
          </p:nvPr>
        </p:nvSpPr>
        <p:spPr>
          <a:xfrm>
            <a:off x="1043608" y="1347614"/>
            <a:ext cx="5544616" cy="2736304"/>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920"/>
              <a:buNone/>
            </a:pPr>
            <a:r>
              <a:rPr lang="en-US"/>
              <a:t>When you get rid of only the right things and consciously work to change your thought patterns and the way you feel about your possessions, you can reap all the benefits without ever feeling like you must do without.</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09">
                                            <p:txEl>
                                              <p:pRg end="0" st="0"/>
                                            </p:txEl>
                                          </p:spTgt>
                                        </p:tgtEl>
                                        <p:attrNameLst>
                                          <p:attrName>style.visibility</p:attrName>
                                        </p:attrNameLst>
                                      </p:cBhvr>
                                      <p:to>
                                        <p:strVal val="visible"/>
                                      </p:to>
                                    </p:set>
                                    <p:animEffect filter="fade" transition="in">
                                      <p:cBhvr>
                                        <p:cTn dur="500"/>
                                        <p:tgtEl>
                                          <p:spTgt spid="209">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 name="Shape 213"/>
        <p:cNvGrpSpPr/>
        <p:nvPr/>
      </p:nvGrpSpPr>
      <p:grpSpPr>
        <a:xfrm>
          <a:off x="0" y="0"/>
          <a:ext cx="0" cy="0"/>
          <a:chOff x="0" y="0"/>
          <a:chExt cx="0" cy="0"/>
        </a:xfrm>
      </p:grpSpPr>
      <p:sp>
        <p:nvSpPr>
          <p:cNvPr id="214" name="Google Shape;214;p13"/>
          <p:cNvSpPr txBox="1"/>
          <p:nvPr>
            <p:ph type="title"/>
          </p:nvPr>
        </p:nvSpPr>
        <p:spPr>
          <a:xfrm>
            <a:off x="716787" y="1491630"/>
            <a:ext cx="5799429" cy="576064"/>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266F8B"/>
              </a:buClr>
              <a:buSzPts val="2600"/>
              <a:buFont typeface="Calibri"/>
              <a:buNone/>
            </a:pPr>
            <a:r>
              <a:rPr b="1" lang="en-US"/>
              <a:t>Minimalism for Everyone</a:t>
            </a:r>
            <a:endParaRPr b="1"/>
          </a:p>
        </p:txBody>
      </p:sp>
      <p:sp>
        <p:nvSpPr>
          <p:cNvPr id="215" name="Google Shape;215;p13"/>
          <p:cNvSpPr txBox="1"/>
          <p:nvPr>
            <p:ph idx="1" type="body"/>
          </p:nvPr>
        </p:nvSpPr>
        <p:spPr>
          <a:xfrm>
            <a:off x="716787" y="2124498"/>
            <a:ext cx="5439389" cy="210343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1920"/>
              <a:buNone/>
            </a:pPr>
            <a:r>
              <a:rPr lang="en-US"/>
              <a:t>The minimalistic way of life isn’t just for certain people. They simply need to find the most appropriate form to suit their lifestyle.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8">
                                  <p:stCondLst>
                                    <p:cond delay="0"/>
                                  </p:stCondLst>
                                  <p:childTnLst>
                                    <p:set>
                                      <p:cBhvr>
                                        <p:cTn dur="1" fill="hold">
                                          <p:stCondLst>
                                            <p:cond delay="0"/>
                                          </p:stCondLst>
                                        </p:cTn>
                                        <p:tgtEl>
                                          <p:spTgt spid="214"/>
                                        </p:tgtEl>
                                        <p:attrNameLst>
                                          <p:attrName>style.visibility</p:attrName>
                                        </p:attrNameLst>
                                      </p:cBhvr>
                                      <p:to>
                                        <p:strVal val="visible"/>
                                      </p:to>
                                    </p:set>
                                    <p:anim calcmode="lin" valueType="num">
                                      <p:cBhvr additive="base">
                                        <p:cTn dur="500"/>
                                        <p:tgtEl>
                                          <p:spTgt spid="214"/>
                                        </p:tgtEl>
                                        <p:attrNameLst>
                                          <p:attrName>ppt_x</p:attrName>
                                        </p:attrNameLst>
                                      </p:cBhvr>
                                      <p:tavLst>
                                        <p:tav fmla="" tm="0">
                                          <p:val>
                                            <p:strVal val="#ppt_x-1"/>
                                          </p:val>
                                        </p:tav>
                                        <p:tav fmla="" tm="100000">
                                          <p:val>
                                            <p:strVal val="#ppt_x"/>
                                          </p:val>
                                        </p:tav>
                                      </p:tavLst>
                                    </p:anim>
                                  </p:childTnLst>
                                </p:cTn>
                              </p:par>
                              <p:par>
                                <p:cTn fill="hold" nodeType="withEffect" presetClass="entr" presetID="10" presetSubtype="0">
                                  <p:stCondLst>
                                    <p:cond delay="500"/>
                                  </p:stCondLst>
                                  <p:childTnLst>
                                    <p:set>
                                      <p:cBhvr>
                                        <p:cTn dur="1" fill="hold">
                                          <p:stCondLst>
                                            <p:cond delay="0"/>
                                          </p:stCondLst>
                                        </p:cTn>
                                        <p:tgtEl>
                                          <p:spTgt spid="215">
                                            <p:txEl>
                                              <p:pRg end="0" st="0"/>
                                            </p:txEl>
                                          </p:spTgt>
                                        </p:tgtEl>
                                        <p:attrNameLst>
                                          <p:attrName>style.visibility</p:attrName>
                                        </p:attrNameLst>
                                      </p:cBhvr>
                                      <p:to>
                                        <p:strVal val="visible"/>
                                      </p:to>
                                    </p:set>
                                    <p:animEffect filter="fade" transition="in">
                                      <p:cBhvr>
                                        <p:cTn dur="500"/>
                                        <p:tgtEl>
                                          <p:spTgt spid="215">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9" name="Shape 219"/>
        <p:cNvGrpSpPr/>
        <p:nvPr/>
      </p:nvGrpSpPr>
      <p:grpSpPr>
        <a:xfrm>
          <a:off x="0" y="0"/>
          <a:ext cx="0" cy="0"/>
          <a:chOff x="0" y="0"/>
          <a:chExt cx="0" cy="0"/>
        </a:xfrm>
      </p:grpSpPr>
      <p:sp>
        <p:nvSpPr>
          <p:cNvPr id="220" name="Google Shape;220;p14"/>
          <p:cNvSpPr txBox="1"/>
          <p:nvPr>
            <p:ph idx="1" type="body"/>
          </p:nvPr>
        </p:nvSpPr>
        <p:spPr>
          <a:xfrm>
            <a:off x="1331640" y="1275606"/>
            <a:ext cx="5184576" cy="864096"/>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920"/>
              <a:buNone/>
            </a:pPr>
            <a:r>
              <a:rPr lang="en-US"/>
              <a:t>That doesn’t mean that they can’t adopt a minimalist approach to life.</a:t>
            </a:r>
            <a:endParaRPr/>
          </a:p>
        </p:txBody>
      </p:sp>
      <p:pic>
        <p:nvPicPr>
          <p:cNvPr id="221" name="Google Shape;221;p14"/>
          <p:cNvPicPr preferRelativeResize="0"/>
          <p:nvPr/>
        </p:nvPicPr>
        <p:blipFill rotWithShape="1">
          <a:blip r:embed="rId3">
            <a:alphaModFix/>
          </a:blip>
          <a:srcRect b="0" l="0" r="0" t="0"/>
          <a:stretch/>
        </p:blipFill>
        <p:spPr>
          <a:xfrm>
            <a:off x="2699792" y="2447760"/>
            <a:ext cx="2526928" cy="1420134"/>
          </a:xfrm>
          <a:prstGeom prst="rect">
            <a:avLst/>
          </a:prstGeom>
          <a:noFill/>
          <a:ln cap="flat" cmpd="sng" w="15875">
            <a:solidFill>
              <a:srgbClr val="262626"/>
            </a:solidFill>
            <a:prstDash val="solid"/>
            <a:round/>
            <a:headEnd len="sm" w="sm" type="none"/>
            <a:tailEnd len="sm" w="sm" type="none"/>
          </a:ln>
          <a:effectLst>
            <a:outerShdw blurRad="50800" rotWithShape="0" algn="tr" dir="8100000" dist="38100">
              <a:srgbClr val="000000">
                <a:alpha val="40000"/>
              </a:srgbClr>
            </a:outerShdw>
          </a:effectLst>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500"/>
                                  </p:stCondLst>
                                  <p:childTnLst>
                                    <p:set>
                                      <p:cBhvr>
                                        <p:cTn dur="1" fill="hold">
                                          <p:stCondLst>
                                            <p:cond delay="0"/>
                                          </p:stCondLst>
                                        </p:cTn>
                                        <p:tgtEl>
                                          <p:spTgt spid="220">
                                            <p:txEl>
                                              <p:pRg end="0" st="0"/>
                                            </p:txEl>
                                          </p:spTgt>
                                        </p:tgtEl>
                                        <p:attrNameLst>
                                          <p:attrName>style.visibility</p:attrName>
                                        </p:attrNameLst>
                                      </p:cBhvr>
                                      <p:to>
                                        <p:strVal val="visible"/>
                                      </p:to>
                                    </p:set>
                                    <p:animEffect filter="fade" transition="in">
                                      <p:cBhvr>
                                        <p:cTn dur="500"/>
                                        <p:tgtEl>
                                          <p:spTgt spid="220">
                                            <p:txEl>
                                              <p:pRg end="0" st="0"/>
                                            </p:txEl>
                                          </p:spTgt>
                                        </p:tgtEl>
                                      </p:cBhvr>
                                    </p:animEffect>
                                  </p:childTnLst>
                                </p:cTn>
                              </p:par>
                              <p:par>
                                <p:cTn fill="hold" nodeType="withEffect" presetClass="entr" presetID="2" presetSubtype="4">
                                  <p:stCondLst>
                                    <p:cond delay="0"/>
                                  </p:stCondLst>
                                  <p:childTnLst>
                                    <p:set>
                                      <p:cBhvr>
                                        <p:cTn dur="1" fill="hold">
                                          <p:stCondLst>
                                            <p:cond delay="0"/>
                                          </p:stCondLst>
                                        </p:cTn>
                                        <p:tgtEl>
                                          <p:spTgt spid="221"/>
                                        </p:tgtEl>
                                        <p:attrNameLst>
                                          <p:attrName>style.visibility</p:attrName>
                                        </p:attrNameLst>
                                      </p:cBhvr>
                                      <p:to>
                                        <p:strVal val="visible"/>
                                      </p:to>
                                    </p:set>
                                    <p:anim calcmode="lin" valueType="num">
                                      <p:cBhvr additive="base">
                                        <p:cTn dur="500"/>
                                        <p:tgtEl>
                                          <p:spTgt spid="221"/>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5" name="Shape 225"/>
        <p:cNvGrpSpPr/>
        <p:nvPr/>
      </p:nvGrpSpPr>
      <p:grpSpPr>
        <a:xfrm>
          <a:off x="0" y="0"/>
          <a:ext cx="0" cy="0"/>
          <a:chOff x="0" y="0"/>
          <a:chExt cx="0" cy="0"/>
        </a:xfrm>
      </p:grpSpPr>
      <p:sp>
        <p:nvSpPr>
          <p:cNvPr id="226" name="Google Shape;226;p15"/>
          <p:cNvSpPr txBox="1"/>
          <p:nvPr>
            <p:ph idx="1" type="body"/>
          </p:nvPr>
        </p:nvSpPr>
        <p:spPr>
          <a:xfrm>
            <a:off x="1403648" y="1419622"/>
            <a:ext cx="4968552" cy="3024336"/>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920"/>
              <a:buNone/>
            </a:pPr>
            <a:r>
              <a:rPr lang="en-US"/>
              <a:t>Get the balance right for your individual circumstances, and you’ll find that there is nobody who cannot benefit from the advantages that minimalism brings, whether they’re young or old, single or part of a family.</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26">
                                            <p:txEl>
                                              <p:pRg end="0" st="0"/>
                                            </p:txEl>
                                          </p:spTgt>
                                        </p:tgtEl>
                                        <p:attrNameLst>
                                          <p:attrName>style.visibility</p:attrName>
                                        </p:attrNameLst>
                                      </p:cBhvr>
                                      <p:to>
                                        <p:strVal val="visible"/>
                                      </p:to>
                                    </p:set>
                                    <p:animEffect filter="fade" transition="in">
                                      <p:cBhvr>
                                        <p:cTn dur="500"/>
                                        <p:tgtEl>
                                          <p:spTgt spid="226">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0" name="Shape 230"/>
        <p:cNvGrpSpPr/>
        <p:nvPr/>
      </p:nvGrpSpPr>
      <p:grpSpPr>
        <a:xfrm>
          <a:off x="0" y="0"/>
          <a:ext cx="0" cy="0"/>
          <a:chOff x="0" y="0"/>
          <a:chExt cx="0" cy="0"/>
        </a:xfrm>
      </p:grpSpPr>
      <p:sp>
        <p:nvSpPr>
          <p:cNvPr id="231" name="Google Shape;231;p16"/>
          <p:cNvSpPr txBox="1"/>
          <p:nvPr>
            <p:ph idx="1" type="body"/>
          </p:nvPr>
        </p:nvSpPr>
        <p:spPr>
          <a:xfrm>
            <a:off x="1547664" y="1491630"/>
            <a:ext cx="4680520" cy="2736304"/>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920"/>
              <a:buNone/>
            </a:pPr>
            <a:r>
              <a:rPr lang="en-US"/>
              <a:t>There are no rules when it comes to minimalism. Those who think that there is only one way to achieve the minimalist lifestyle goal are wrong and may be doomed to failure in the long-term.</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31">
                                            <p:txEl>
                                              <p:pRg end="0" st="0"/>
                                            </p:txEl>
                                          </p:spTgt>
                                        </p:tgtEl>
                                        <p:attrNameLst>
                                          <p:attrName>style.visibility</p:attrName>
                                        </p:attrNameLst>
                                      </p:cBhvr>
                                      <p:to>
                                        <p:strVal val="visible"/>
                                      </p:to>
                                    </p:set>
                                    <p:animEffect filter="fade" transition="in">
                                      <p:cBhvr>
                                        <p:cTn dur="500"/>
                                        <p:tgtEl>
                                          <p:spTgt spid="231">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 name="Shape 235"/>
        <p:cNvGrpSpPr/>
        <p:nvPr/>
      </p:nvGrpSpPr>
      <p:grpSpPr>
        <a:xfrm>
          <a:off x="0" y="0"/>
          <a:ext cx="0" cy="0"/>
          <a:chOff x="0" y="0"/>
          <a:chExt cx="0" cy="0"/>
        </a:xfrm>
      </p:grpSpPr>
      <p:sp>
        <p:nvSpPr>
          <p:cNvPr id="236" name="Google Shape;236;p17"/>
          <p:cNvSpPr txBox="1"/>
          <p:nvPr>
            <p:ph idx="1" type="body"/>
          </p:nvPr>
        </p:nvSpPr>
        <p:spPr>
          <a:xfrm>
            <a:off x="1547664" y="1491630"/>
            <a:ext cx="4320480" cy="216024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920"/>
              <a:buNone/>
            </a:pPr>
            <a:r>
              <a:rPr lang="en-US"/>
              <a:t>If balance can be found by intentionally focusing only on what’s most important and letting go of everything else, peace of mind will follow.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36">
                                            <p:txEl>
                                              <p:pRg end="0" st="0"/>
                                            </p:txEl>
                                          </p:spTgt>
                                        </p:tgtEl>
                                        <p:attrNameLst>
                                          <p:attrName>style.visibility</p:attrName>
                                        </p:attrNameLst>
                                      </p:cBhvr>
                                      <p:to>
                                        <p:strVal val="visible"/>
                                      </p:to>
                                    </p:set>
                                    <p:animEffect filter="fade" transition="in">
                                      <p:cBhvr>
                                        <p:cTn dur="500"/>
                                        <p:tgtEl>
                                          <p:spTgt spid="236">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 name="Shape 240"/>
        <p:cNvGrpSpPr/>
        <p:nvPr/>
      </p:nvGrpSpPr>
      <p:grpSpPr>
        <a:xfrm>
          <a:off x="0" y="0"/>
          <a:ext cx="0" cy="0"/>
          <a:chOff x="0" y="0"/>
          <a:chExt cx="0" cy="0"/>
        </a:xfrm>
      </p:grpSpPr>
      <p:sp>
        <p:nvSpPr>
          <p:cNvPr id="241" name="Google Shape;241;p18"/>
          <p:cNvSpPr txBox="1"/>
          <p:nvPr>
            <p:ph idx="1" type="body"/>
          </p:nvPr>
        </p:nvSpPr>
        <p:spPr>
          <a:xfrm>
            <a:off x="1403648" y="1419622"/>
            <a:ext cx="4968552" cy="1008112"/>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920"/>
              <a:buNone/>
            </a:pPr>
            <a:r>
              <a:rPr lang="en-US"/>
              <a:t>You can begin to find the right balance for you by starting with the basics.</a:t>
            </a:r>
            <a:endParaRPr/>
          </a:p>
        </p:txBody>
      </p:sp>
      <p:pic>
        <p:nvPicPr>
          <p:cNvPr id="242" name="Google Shape;242;p18"/>
          <p:cNvPicPr preferRelativeResize="0"/>
          <p:nvPr/>
        </p:nvPicPr>
        <p:blipFill rotWithShape="1">
          <a:blip r:embed="rId3">
            <a:alphaModFix/>
          </a:blip>
          <a:srcRect b="0" l="0" r="0" t="0"/>
          <a:stretch/>
        </p:blipFill>
        <p:spPr>
          <a:xfrm>
            <a:off x="2627784" y="2571750"/>
            <a:ext cx="2526928" cy="1677880"/>
          </a:xfrm>
          <a:prstGeom prst="rect">
            <a:avLst/>
          </a:prstGeom>
          <a:noFill/>
          <a:ln cap="flat" cmpd="sng" w="15875">
            <a:solidFill>
              <a:srgbClr val="262626"/>
            </a:solidFill>
            <a:prstDash val="solid"/>
            <a:round/>
            <a:headEnd len="sm" w="sm" type="none"/>
            <a:tailEnd len="sm" w="sm" type="none"/>
          </a:ln>
          <a:effectLst>
            <a:outerShdw blurRad="50800" rotWithShape="0" algn="tr" dir="8100000" dist="38100">
              <a:srgbClr val="000000">
                <a:alpha val="40000"/>
              </a:srgbClr>
            </a:outerShdw>
          </a:effectLst>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500"/>
                                  </p:stCondLst>
                                  <p:childTnLst>
                                    <p:set>
                                      <p:cBhvr>
                                        <p:cTn dur="1" fill="hold">
                                          <p:stCondLst>
                                            <p:cond delay="0"/>
                                          </p:stCondLst>
                                        </p:cTn>
                                        <p:tgtEl>
                                          <p:spTgt spid="241">
                                            <p:txEl>
                                              <p:pRg end="0" st="0"/>
                                            </p:txEl>
                                          </p:spTgt>
                                        </p:tgtEl>
                                        <p:attrNameLst>
                                          <p:attrName>style.visibility</p:attrName>
                                        </p:attrNameLst>
                                      </p:cBhvr>
                                      <p:to>
                                        <p:strVal val="visible"/>
                                      </p:to>
                                    </p:set>
                                    <p:animEffect filter="fade" transition="in">
                                      <p:cBhvr>
                                        <p:cTn dur="500"/>
                                        <p:tgtEl>
                                          <p:spTgt spid="241">
                                            <p:txEl>
                                              <p:pRg end="0" st="0"/>
                                            </p:txEl>
                                          </p:spTgt>
                                        </p:tgtEl>
                                      </p:cBhvr>
                                    </p:animEffect>
                                  </p:childTnLst>
                                </p:cTn>
                              </p:par>
                              <p:par>
                                <p:cTn fill="hold" nodeType="withEffect" presetClass="entr" presetID="2" presetSubtype="4">
                                  <p:stCondLst>
                                    <p:cond delay="0"/>
                                  </p:stCondLst>
                                  <p:childTnLst>
                                    <p:set>
                                      <p:cBhvr>
                                        <p:cTn dur="1" fill="hold">
                                          <p:stCondLst>
                                            <p:cond delay="0"/>
                                          </p:stCondLst>
                                        </p:cTn>
                                        <p:tgtEl>
                                          <p:spTgt spid="242"/>
                                        </p:tgtEl>
                                        <p:attrNameLst>
                                          <p:attrName>style.visibility</p:attrName>
                                        </p:attrNameLst>
                                      </p:cBhvr>
                                      <p:to>
                                        <p:strVal val="visible"/>
                                      </p:to>
                                    </p:set>
                                    <p:anim calcmode="lin" valueType="num">
                                      <p:cBhvr additive="base">
                                        <p:cTn dur="500"/>
                                        <p:tgtEl>
                                          <p:spTgt spid="24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 name="Shape 246"/>
        <p:cNvGrpSpPr/>
        <p:nvPr/>
      </p:nvGrpSpPr>
      <p:grpSpPr>
        <a:xfrm>
          <a:off x="0" y="0"/>
          <a:ext cx="0" cy="0"/>
          <a:chOff x="0" y="0"/>
          <a:chExt cx="0" cy="0"/>
        </a:xfrm>
      </p:grpSpPr>
      <p:sp>
        <p:nvSpPr>
          <p:cNvPr id="247" name="Google Shape;247;p19"/>
          <p:cNvSpPr txBox="1"/>
          <p:nvPr>
            <p:ph idx="1" type="body"/>
          </p:nvPr>
        </p:nvSpPr>
        <p:spPr>
          <a:xfrm>
            <a:off x="1403648" y="1779662"/>
            <a:ext cx="4968552" cy="1728192"/>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920"/>
              <a:buNone/>
            </a:pPr>
            <a:r>
              <a:rPr lang="en-US"/>
              <a:t>Make sure you keep only those things which you truly love and value in your life and bear in mind the mantra of “quality not quantity”.</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47">
                                            <p:txEl>
                                              <p:pRg end="0" st="0"/>
                                            </p:txEl>
                                          </p:spTgt>
                                        </p:tgtEl>
                                        <p:attrNameLst>
                                          <p:attrName>style.visibility</p:attrName>
                                        </p:attrNameLst>
                                      </p:cBhvr>
                                      <p:to>
                                        <p:strVal val="visible"/>
                                      </p:to>
                                    </p:set>
                                    <p:animEffect filter="fade" transition="in">
                                      <p:cBhvr>
                                        <p:cTn dur="500"/>
                                        <p:tgtEl>
                                          <p:spTgt spid="247">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Google Shape;156;p2"/>
          <p:cNvSpPr txBox="1"/>
          <p:nvPr>
            <p:ph idx="1" type="body"/>
          </p:nvPr>
        </p:nvSpPr>
        <p:spPr>
          <a:xfrm>
            <a:off x="1619672" y="1707654"/>
            <a:ext cx="4176464" cy="252028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920"/>
              <a:buNone/>
            </a:pPr>
            <a:r>
              <a:rPr lang="en-US"/>
              <a:t>While watching this video course, you’ve probably been convinced of the many benefits that switching to a minimalist lifestyle can bring.</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56">
                                            <p:txEl>
                                              <p:pRg end="0" st="0"/>
                                            </p:txEl>
                                          </p:spTgt>
                                        </p:tgtEl>
                                        <p:attrNameLst>
                                          <p:attrName>style.visibility</p:attrName>
                                        </p:attrNameLst>
                                      </p:cBhvr>
                                      <p:to>
                                        <p:strVal val="visible"/>
                                      </p:to>
                                    </p:set>
                                    <p:animEffect filter="fade" transition="in">
                                      <p:cBhvr>
                                        <p:cTn dur="500"/>
                                        <p:tgtEl>
                                          <p:spTgt spid="156">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1" name="Shape 251"/>
        <p:cNvGrpSpPr/>
        <p:nvPr/>
      </p:nvGrpSpPr>
      <p:grpSpPr>
        <a:xfrm>
          <a:off x="0" y="0"/>
          <a:ext cx="0" cy="0"/>
          <a:chOff x="0" y="0"/>
          <a:chExt cx="0" cy="0"/>
        </a:xfrm>
      </p:grpSpPr>
      <p:sp>
        <p:nvSpPr>
          <p:cNvPr id="252" name="Google Shape;252;p20"/>
          <p:cNvSpPr txBox="1"/>
          <p:nvPr>
            <p:ph idx="1" type="body"/>
          </p:nvPr>
        </p:nvSpPr>
        <p:spPr>
          <a:xfrm>
            <a:off x="1763688" y="1419622"/>
            <a:ext cx="4032448" cy="2592288"/>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920"/>
              <a:buNone/>
            </a:pPr>
            <a:r>
              <a:rPr lang="en-US"/>
              <a:t>The right balance of minimalism isn’t found by getting rid of everything, but it also can’t be found if you refuse to cut down on your clutter at all.</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52">
                                            <p:txEl>
                                              <p:pRg end="0" st="0"/>
                                            </p:txEl>
                                          </p:spTgt>
                                        </p:tgtEl>
                                        <p:attrNameLst>
                                          <p:attrName>style.visibility</p:attrName>
                                        </p:attrNameLst>
                                      </p:cBhvr>
                                      <p:to>
                                        <p:strVal val="visible"/>
                                      </p:to>
                                    </p:set>
                                    <p:animEffect filter="fade" transition="in">
                                      <p:cBhvr>
                                        <p:cTn dur="500"/>
                                        <p:tgtEl>
                                          <p:spTgt spid="252">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6" name="Shape 256"/>
        <p:cNvGrpSpPr/>
        <p:nvPr/>
      </p:nvGrpSpPr>
      <p:grpSpPr>
        <a:xfrm>
          <a:off x="0" y="0"/>
          <a:ext cx="0" cy="0"/>
          <a:chOff x="0" y="0"/>
          <a:chExt cx="0" cy="0"/>
        </a:xfrm>
      </p:grpSpPr>
      <p:sp>
        <p:nvSpPr>
          <p:cNvPr id="257" name="Google Shape;257;p21"/>
          <p:cNvSpPr txBox="1"/>
          <p:nvPr>
            <p:ph idx="1" type="body"/>
          </p:nvPr>
        </p:nvSpPr>
        <p:spPr>
          <a:xfrm>
            <a:off x="1403648" y="1707654"/>
            <a:ext cx="4896544" cy="1656184"/>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920"/>
              <a:buNone/>
            </a:pPr>
            <a:r>
              <a:rPr lang="en-US"/>
              <a:t>While having some possessions in your life is essential and even pleasurable, those possessions should be good quality items.</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57">
                                            <p:txEl>
                                              <p:pRg end="0" st="0"/>
                                            </p:txEl>
                                          </p:spTgt>
                                        </p:tgtEl>
                                        <p:attrNameLst>
                                          <p:attrName>style.visibility</p:attrName>
                                        </p:attrNameLst>
                                      </p:cBhvr>
                                      <p:to>
                                        <p:strVal val="visible"/>
                                      </p:to>
                                    </p:set>
                                    <p:animEffect filter="fade" transition="in">
                                      <p:cBhvr>
                                        <p:cTn dur="500"/>
                                        <p:tgtEl>
                                          <p:spTgt spid="257">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 name="Shape 261"/>
        <p:cNvGrpSpPr/>
        <p:nvPr/>
      </p:nvGrpSpPr>
      <p:grpSpPr>
        <a:xfrm>
          <a:off x="0" y="0"/>
          <a:ext cx="0" cy="0"/>
          <a:chOff x="0" y="0"/>
          <a:chExt cx="0" cy="0"/>
        </a:xfrm>
      </p:grpSpPr>
      <p:sp>
        <p:nvSpPr>
          <p:cNvPr id="262" name="Google Shape;262;p22"/>
          <p:cNvSpPr txBox="1"/>
          <p:nvPr>
            <p:ph type="title"/>
          </p:nvPr>
        </p:nvSpPr>
        <p:spPr>
          <a:xfrm>
            <a:off x="788795" y="1491630"/>
            <a:ext cx="6447501" cy="64807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266F8B"/>
              </a:buClr>
              <a:buSzPts val="2600"/>
              <a:buFont typeface="Calibri"/>
              <a:buNone/>
            </a:pPr>
            <a:r>
              <a:rPr b="1" lang="en-US"/>
              <a:t>Avoid the Disposable Economy</a:t>
            </a:r>
            <a:endParaRPr b="1"/>
          </a:p>
        </p:txBody>
      </p:sp>
      <p:sp>
        <p:nvSpPr>
          <p:cNvPr id="263" name="Google Shape;263;p22"/>
          <p:cNvSpPr txBox="1"/>
          <p:nvPr>
            <p:ph idx="1" type="body"/>
          </p:nvPr>
        </p:nvSpPr>
        <p:spPr>
          <a:xfrm>
            <a:off x="788795" y="2166020"/>
            <a:ext cx="4647301" cy="188741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1920"/>
              <a:buNone/>
            </a:pPr>
            <a:r>
              <a:rPr lang="en-US"/>
              <a:t>All too often, we’re tempted to buy into the disposable economy. This is completely contrary to the minimalist philosophy.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8">
                                  <p:stCondLst>
                                    <p:cond delay="0"/>
                                  </p:stCondLst>
                                  <p:childTnLst>
                                    <p:set>
                                      <p:cBhvr>
                                        <p:cTn dur="1" fill="hold">
                                          <p:stCondLst>
                                            <p:cond delay="0"/>
                                          </p:stCondLst>
                                        </p:cTn>
                                        <p:tgtEl>
                                          <p:spTgt spid="262"/>
                                        </p:tgtEl>
                                        <p:attrNameLst>
                                          <p:attrName>style.visibility</p:attrName>
                                        </p:attrNameLst>
                                      </p:cBhvr>
                                      <p:to>
                                        <p:strVal val="visible"/>
                                      </p:to>
                                    </p:set>
                                    <p:anim calcmode="lin" valueType="num">
                                      <p:cBhvr additive="base">
                                        <p:cTn dur="500"/>
                                        <p:tgtEl>
                                          <p:spTgt spid="262"/>
                                        </p:tgtEl>
                                        <p:attrNameLst>
                                          <p:attrName>ppt_x</p:attrName>
                                        </p:attrNameLst>
                                      </p:cBhvr>
                                      <p:tavLst>
                                        <p:tav fmla="" tm="0">
                                          <p:val>
                                            <p:strVal val="#ppt_x-1"/>
                                          </p:val>
                                        </p:tav>
                                        <p:tav fmla="" tm="100000">
                                          <p:val>
                                            <p:strVal val="#ppt_x"/>
                                          </p:val>
                                        </p:tav>
                                      </p:tavLst>
                                    </p:anim>
                                  </p:childTnLst>
                                </p:cTn>
                              </p:par>
                              <p:par>
                                <p:cTn fill="hold" nodeType="withEffect" presetClass="entr" presetID="10" presetSubtype="0">
                                  <p:stCondLst>
                                    <p:cond delay="500"/>
                                  </p:stCondLst>
                                  <p:childTnLst>
                                    <p:set>
                                      <p:cBhvr>
                                        <p:cTn dur="1" fill="hold">
                                          <p:stCondLst>
                                            <p:cond delay="0"/>
                                          </p:stCondLst>
                                        </p:cTn>
                                        <p:tgtEl>
                                          <p:spTgt spid="263">
                                            <p:txEl>
                                              <p:pRg end="0" st="0"/>
                                            </p:txEl>
                                          </p:spTgt>
                                        </p:tgtEl>
                                        <p:attrNameLst>
                                          <p:attrName>style.visibility</p:attrName>
                                        </p:attrNameLst>
                                      </p:cBhvr>
                                      <p:to>
                                        <p:strVal val="visible"/>
                                      </p:to>
                                    </p:set>
                                    <p:animEffect filter="fade" transition="in">
                                      <p:cBhvr>
                                        <p:cTn dur="500"/>
                                        <p:tgtEl>
                                          <p:spTgt spid="263">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7" name="Shape 267"/>
        <p:cNvGrpSpPr/>
        <p:nvPr/>
      </p:nvGrpSpPr>
      <p:grpSpPr>
        <a:xfrm>
          <a:off x="0" y="0"/>
          <a:ext cx="0" cy="0"/>
          <a:chOff x="0" y="0"/>
          <a:chExt cx="0" cy="0"/>
        </a:xfrm>
      </p:grpSpPr>
      <p:sp>
        <p:nvSpPr>
          <p:cNvPr id="268" name="Google Shape;268;p23"/>
          <p:cNvSpPr txBox="1"/>
          <p:nvPr>
            <p:ph idx="1" type="body"/>
          </p:nvPr>
        </p:nvSpPr>
        <p:spPr>
          <a:xfrm>
            <a:off x="1475656" y="1347614"/>
            <a:ext cx="4392488" cy="2808312"/>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920"/>
              <a:buNone/>
            </a:pPr>
            <a:r>
              <a:rPr lang="en-US"/>
              <a:t>Instead of opting to buy more low-cost products which can be cast aside without a thought, opt instead for more expensive but better-made items which will stand the test of time.</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68">
                                            <p:txEl>
                                              <p:pRg end="0" st="0"/>
                                            </p:txEl>
                                          </p:spTgt>
                                        </p:tgtEl>
                                        <p:attrNameLst>
                                          <p:attrName>style.visibility</p:attrName>
                                        </p:attrNameLst>
                                      </p:cBhvr>
                                      <p:to>
                                        <p:strVal val="visible"/>
                                      </p:to>
                                    </p:set>
                                    <p:animEffect filter="fade" transition="in">
                                      <p:cBhvr>
                                        <p:cTn dur="500"/>
                                        <p:tgtEl>
                                          <p:spTgt spid="268">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2" name="Shape 272"/>
        <p:cNvGrpSpPr/>
        <p:nvPr/>
      </p:nvGrpSpPr>
      <p:grpSpPr>
        <a:xfrm>
          <a:off x="0" y="0"/>
          <a:ext cx="0" cy="0"/>
          <a:chOff x="0" y="0"/>
          <a:chExt cx="0" cy="0"/>
        </a:xfrm>
      </p:grpSpPr>
      <p:sp>
        <p:nvSpPr>
          <p:cNvPr id="273" name="Google Shape;273;p24"/>
          <p:cNvSpPr txBox="1"/>
          <p:nvPr>
            <p:ph idx="1" type="body"/>
          </p:nvPr>
        </p:nvSpPr>
        <p:spPr>
          <a:xfrm>
            <a:off x="1619672" y="1419622"/>
            <a:ext cx="4248472" cy="2304256"/>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920"/>
              <a:buNone/>
            </a:pPr>
            <a:r>
              <a:rPr lang="en-US"/>
              <a:t>Another element which is important when it comes to finding the right balance in a minimalist lifestyle is to have a “one in one out” philosophy.</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73">
                                            <p:txEl>
                                              <p:pRg end="0" st="0"/>
                                            </p:txEl>
                                          </p:spTgt>
                                        </p:tgtEl>
                                        <p:attrNameLst>
                                          <p:attrName>style.visibility</p:attrName>
                                        </p:attrNameLst>
                                      </p:cBhvr>
                                      <p:to>
                                        <p:strVal val="visible"/>
                                      </p:to>
                                    </p:set>
                                    <p:animEffect filter="fade" transition="in">
                                      <p:cBhvr>
                                        <p:cTn dur="500"/>
                                        <p:tgtEl>
                                          <p:spTgt spid="273">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Google Shape;278;p25"/>
          <p:cNvSpPr txBox="1"/>
          <p:nvPr>
            <p:ph idx="1" type="body"/>
          </p:nvPr>
        </p:nvSpPr>
        <p:spPr>
          <a:xfrm>
            <a:off x="1763688" y="1347614"/>
            <a:ext cx="4104456" cy="2664296"/>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920"/>
              <a:buNone/>
            </a:pPr>
            <a:r>
              <a:rPr lang="en-US"/>
              <a:t>When something breaks, you can replace it with something new. Otherwise, restrain yourself and avoid buying even more items to add to your existing collection.</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78">
                                            <p:txEl>
                                              <p:pRg end="0" st="0"/>
                                            </p:txEl>
                                          </p:spTgt>
                                        </p:tgtEl>
                                        <p:attrNameLst>
                                          <p:attrName>style.visibility</p:attrName>
                                        </p:attrNameLst>
                                      </p:cBhvr>
                                      <p:to>
                                        <p:strVal val="visible"/>
                                      </p:to>
                                    </p:set>
                                    <p:animEffect filter="fade" transition="in">
                                      <p:cBhvr>
                                        <p:cTn dur="500"/>
                                        <p:tgtEl>
                                          <p:spTgt spid="278">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2" name="Shape 282"/>
        <p:cNvGrpSpPr/>
        <p:nvPr/>
      </p:nvGrpSpPr>
      <p:grpSpPr>
        <a:xfrm>
          <a:off x="0" y="0"/>
          <a:ext cx="0" cy="0"/>
          <a:chOff x="0" y="0"/>
          <a:chExt cx="0" cy="0"/>
        </a:xfrm>
      </p:grpSpPr>
      <p:sp>
        <p:nvSpPr>
          <p:cNvPr id="283" name="Google Shape;283;p26"/>
          <p:cNvSpPr txBox="1"/>
          <p:nvPr>
            <p:ph idx="1" type="body"/>
          </p:nvPr>
        </p:nvSpPr>
        <p:spPr>
          <a:xfrm>
            <a:off x="1619672" y="1419622"/>
            <a:ext cx="4248472" cy="2736304"/>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920"/>
              <a:buNone/>
            </a:pPr>
            <a:r>
              <a:rPr lang="en-US"/>
              <a:t>By adopting this revolutionary approach to buying, you can achieve the optimal balance of items in your life without unintentionally building up clutter and mess in your life.</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83">
                                            <p:txEl>
                                              <p:pRg end="0" st="0"/>
                                            </p:txEl>
                                          </p:spTgt>
                                        </p:tgtEl>
                                        <p:attrNameLst>
                                          <p:attrName>style.visibility</p:attrName>
                                        </p:attrNameLst>
                                      </p:cBhvr>
                                      <p:to>
                                        <p:strVal val="visible"/>
                                      </p:to>
                                    </p:set>
                                    <p:animEffect filter="fade" transition="in">
                                      <p:cBhvr>
                                        <p:cTn dur="500"/>
                                        <p:tgtEl>
                                          <p:spTgt spid="283">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 name="Shape 160"/>
        <p:cNvGrpSpPr/>
        <p:nvPr/>
      </p:nvGrpSpPr>
      <p:grpSpPr>
        <a:xfrm>
          <a:off x="0" y="0"/>
          <a:ext cx="0" cy="0"/>
          <a:chOff x="0" y="0"/>
          <a:chExt cx="0" cy="0"/>
        </a:xfrm>
      </p:grpSpPr>
      <p:sp>
        <p:nvSpPr>
          <p:cNvPr id="161" name="Google Shape;161;p3"/>
          <p:cNvSpPr txBox="1"/>
          <p:nvPr>
            <p:ph idx="1" type="body"/>
          </p:nvPr>
        </p:nvSpPr>
        <p:spPr>
          <a:xfrm>
            <a:off x="1187624" y="1203598"/>
            <a:ext cx="5256584" cy="1008112"/>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920"/>
              <a:buNone/>
            </a:pPr>
            <a:r>
              <a:rPr lang="en-US"/>
              <a:t>The key to minimalism and its long-term success is to find the right balance.</a:t>
            </a:r>
            <a:endParaRPr/>
          </a:p>
        </p:txBody>
      </p:sp>
      <p:pic>
        <p:nvPicPr>
          <p:cNvPr id="162" name="Google Shape;162;p3"/>
          <p:cNvPicPr preferRelativeResize="0"/>
          <p:nvPr/>
        </p:nvPicPr>
        <p:blipFill rotWithShape="1">
          <a:blip r:embed="rId3">
            <a:alphaModFix/>
          </a:blip>
          <a:srcRect b="0" l="0" r="0" t="0"/>
          <a:stretch/>
        </p:blipFill>
        <p:spPr>
          <a:xfrm>
            <a:off x="2539380" y="2283718"/>
            <a:ext cx="2553072" cy="1438231"/>
          </a:xfrm>
          <a:prstGeom prst="rect">
            <a:avLst/>
          </a:prstGeom>
          <a:noFill/>
          <a:ln cap="flat" cmpd="sng" w="15875">
            <a:solidFill>
              <a:srgbClr val="262626"/>
            </a:solidFill>
            <a:prstDash val="solid"/>
            <a:round/>
            <a:headEnd len="sm" w="sm" type="none"/>
            <a:tailEnd len="sm" w="sm" type="none"/>
          </a:ln>
          <a:effectLst>
            <a:outerShdw blurRad="50800" rotWithShape="0" algn="tr" dir="8100000" dist="38100">
              <a:srgbClr val="000000">
                <a:alpha val="40000"/>
              </a:srgbClr>
            </a:outerShdw>
          </a:effectLst>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500"/>
                                  </p:stCondLst>
                                  <p:childTnLst>
                                    <p:set>
                                      <p:cBhvr>
                                        <p:cTn dur="1" fill="hold">
                                          <p:stCondLst>
                                            <p:cond delay="0"/>
                                          </p:stCondLst>
                                        </p:cTn>
                                        <p:tgtEl>
                                          <p:spTgt spid="161">
                                            <p:txEl>
                                              <p:pRg end="0" st="0"/>
                                            </p:txEl>
                                          </p:spTgt>
                                        </p:tgtEl>
                                        <p:attrNameLst>
                                          <p:attrName>style.visibility</p:attrName>
                                        </p:attrNameLst>
                                      </p:cBhvr>
                                      <p:to>
                                        <p:strVal val="visible"/>
                                      </p:to>
                                    </p:set>
                                    <p:animEffect filter="fade" transition="in">
                                      <p:cBhvr>
                                        <p:cTn dur="500"/>
                                        <p:tgtEl>
                                          <p:spTgt spid="161">
                                            <p:txEl>
                                              <p:pRg end="0" st="0"/>
                                            </p:txEl>
                                          </p:spTgt>
                                        </p:tgtEl>
                                      </p:cBhvr>
                                    </p:animEffect>
                                  </p:childTnLst>
                                </p:cTn>
                              </p:par>
                              <p:par>
                                <p:cTn fill="hold" nodeType="withEffect" presetClass="entr" presetID="2" presetSubtype="4">
                                  <p:stCondLst>
                                    <p:cond delay="0"/>
                                  </p:stCondLst>
                                  <p:childTnLst>
                                    <p:set>
                                      <p:cBhvr>
                                        <p:cTn dur="1" fill="hold">
                                          <p:stCondLst>
                                            <p:cond delay="0"/>
                                          </p:stCondLst>
                                        </p:cTn>
                                        <p:tgtEl>
                                          <p:spTgt spid="162"/>
                                        </p:tgtEl>
                                        <p:attrNameLst>
                                          <p:attrName>style.visibility</p:attrName>
                                        </p:attrNameLst>
                                      </p:cBhvr>
                                      <p:to>
                                        <p:strVal val="visible"/>
                                      </p:to>
                                    </p:set>
                                    <p:anim calcmode="lin" valueType="num">
                                      <p:cBhvr additive="base">
                                        <p:cTn dur="500"/>
                                        <p:tgtEl>
                                          <p:spTgt spid="16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 name="Shape 166"/>
        <p:cNvGrpSpPr/>
        <p:nvPr/>
      </p:nvGrpSpPr>
      <p:grpSpPr>
        <a:xfrm>
          <a:off x="0" y="0"/>
          <a:ext cx="0" cy="0"/>
          <a:chOff x="0" y="0"/>
          <a:chExt cx="0" cy="0"/>
        </a:xfrm>
      </p:grpSpPr>
      <p:sp>
        <p:nvSpPr>
          <p:cNvPr id="167" name="Google Shape;167;p4"/>
          <p:cNvSpPr txBox="1"/>
          <p:nvPr>
            <p:ph type="title"/>
          </p:nvPr>
        </p:nvSpPr>
        <p:spPr>
          <a:xfrm>
            <a:off x="683568" y="1609328"/>
            <a:ext cx="6447501" cy="60238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266F8B"/>
              </a:buClr>
              <a:buSzPts val="2600"/>
              <a:buFont typeface="Calibri"/>
              <a:buNone/>
            </a:pPr>
            <a:r>
              <a:rPr b="1" lang="en-US"/>
              <a:t>The Problem with the Ascetic Approach</a:t>
            </a:r>
            <a:endParaRPr b="1"/>
          </a:p>
        </p:txBody>
      </p:sp>
      <p:sp>
        <p:nvSpPr>
          <p:cNvPr id="168" name="Google Shape;168;p4"/>
          <p:cNvSpPr txBox="1"/>
          <p:nvPr>
            <p:ph idx="1" type="body"/>
          </p:nvPr>
        </p:nvSpPr>
        <p:spPr>
          <a:xfrm>
            <a:off x="683568" y="2238028"/>
            <a:ext cx="5079349" cy="162986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1920"/>
              <a:buNone/>
            </a:pPr>
            <a:r>
              <a:rPr lang="en-US"/>
              <a:t>People who think that minimalism is all about eradicating possessions and items in their life to the extreme are almost certainly on a path to failure.</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8">
                                  <p:stCondLst>
                                    <p:cond delay="0"/>
                                  </p:stCondLst>
                                  <p:childTnLst>
                                    <p:set>
                                      <p:cBhvr>
                                        <p:cTn dur="1" fill="hold">
                                          <p:stCondLst>
                                            <p:cond delay="0"/>
                                          </p:stCondLst>
                                        </p:cTn>
                                        <p:tgtEl>
                                          <p:spTgt spid="167"/>
                                        </p:tgtEl>
                                        <p:attrNameLst>
                                          <p:attrName>style.visibility</p:attrName>
                                        </p:attrNameLst>
                                      </p:cBhvr>
                                      <p:to>
                                        <p:strVal val="visible"/>
                                      </p:to>
                                    </p:set>
                                    <p:anim calcmode="lin" valueType="num">
                                      <p:cBhvr additive="base">
                                        <p:cTn dur="500"/>
                                        <p:tgtEl>
                                          <p:spTgt spid="167"/>
                                        </p:tgtEl>
                                        <p:attrNameLst>
                                          <p:attrName>ppt_x</p:attrName>
                                        </p:attrNameLst>
                                      </p:cBhvr>
                                      <p:tavLst>
                                        <p:tav fmla="" tm="0">
                                          <p:val>
                                            <p:strVal val="#ppt_x-1"/>
                                          </p:val>
                                        </p:tav>
                                        <p:tav fmla="" tm="100000">
                                          <p:val>
                                            <p:strVal val="#ppt_x"/>
                                          </p:val>
                                        </p:tav>
                                      </p:tavLst>
                                    </p:anim>
                                  </p:childTnLst>
                                </p:cTn>
                              </p:par>
                              <p:par>
                                <p:cTn fill="hold" nodeType="withEffect" presetClass="entr" presetID="10" presetSubtype="0">
                                  <p:stCondLst>
                                    <p:cond delay="500"/>
                                  </p:stCondLst>
                                  <p:childTnLst>
                                    <p:set>
                                      <p:cBhvr>
                                        <p:cTn dur="1" fill="hold">
                                          <p:stCondLst>
                                            <p:cond delay="0"/>
                                          </p:stCondLst>
                                        </p:cTn>
                                        <p:tgtEl>
                                          <p:spTgt spid="168">
                                            <p:txEl>
                                              <p:pRg end="0" st="0"/>
                                            </p:txEl>
                                          </p:spTgt>
                                        </p:tgtEl>
                                        <p:attrNameLst>
                                          <p:attrName>style.visibility</p:attrName>
                                        </p:attrNameLst>
                                      </p:cBhvr>
                                      <p:to>
                                        <p:strVal val="visible"/>
                                      </p:to>
                                    </p:set>
                                    <p:animEffect filter="fade" transition="in">
                                      <p:cBhvr>
                                        <p:cTn dur="500"/>
                                        <p:tgtEl>
                                          <p:spTgt spid="168">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5"/>
          <p:cNvSpPr txBox="1"/>
          <p:nvPr>
            <p:ph idx="1" type="body"/>
          </p:nvPr>
        </p:nvSpPr>
        <p:spPr>
          <a:xfrm>
            <a:off x="1331640" y="1707654"/>
            <a:ext cx="4824536" cy="2736304"/>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920"/>
              <a:buNone/>
            </a:pPr>
            <a:r>
              <a:rPr lang="en-US"/>
              <a:t>If you minimize all your possessions into only what can fit into a single bag, you might have gone too far in your pursuit of simplicity.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73">
                                            <p:txEl>
                                              <p:pRg end="0" st="0"/>
                                            </p:txEl>
                                          </p:spTgt>
                                        </p:tgtEl>
                                        <p:attrNameLst>
                                          <p:attrName>style.visibility</p:attrName>
                                        </p:attrNameLst>
                                      </p:cBhvr>
                                      <p:to>
                                        <p:strVal val="visible"/>
                                      </p:to>
                                    </p:set>
                                    <p:animEffect filter="fade" transition="in">
                                      <p:cBhvr>
                                        <p:cTn dur="500"/>
                                        <p:tgtEl>
                                          <p:spTgt spid="173">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 name="Shape 177"/>
        <p:cNvGrpSpPr/>
        <p:nvPr/>
      </p:nvGrpSpPr>
      <p:grpSpPr>
        <a:xfrm>
          <a:off x="0" y="0"/>
          <a:ext cx="0" cy="0"/>
          <a:chOff x="0" y="0"/>
          <a:chExt cx="0" cy="0"/>
        </a:xfrm>
      </p:grpSpPr>
      <p:sp>
        <p:nvSpPr>
          <p:cNvPr id="178" name="Google Shape;178;p6"/>
          <p:cNvSpPr txBox="1"/>
          <p:nvPr>
            <p:ph idx="1" type="body"/>
          </p:nvPr>
        </p:nvSpPr>
        <p:spPr>
          <a:xfrm>
            <a:off x="1331640" y="1779662"/>
            <a:ext cx="4896544" cy="2736304"/>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920"/>
              <a:buNone/>
            </a:pPr>
            <a:r>
              <a:rPr lang="en-US"/>
              <a:t>As already mentioned in an earlier chapter, minimalistic living doesn’t need to be about doing without the basics like a home or a car.</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78">
                                            <p:txEl>
                                              <p:pRg end="0" st="0"/>
                                            </p:txEl>
                                          </p:spTgt>
                                        </p:tgtEl>
                                        <p:attrNameLst>
                                          <p:attrName>style.visibility</p:attrName>
                                        </p:attrNameLst>
                                      </p:cBhvr>
                                      <p:to>
                                        <p:strVal val="visible"/>
                                      </p:to>
                                    </p:set>
                                    <p:animEffect filter="fade" transition="in">
                                      <p:cBhvr>
                                        <p:cTn dur="500"/>
                                        <p:tgtEl>
                                          <p:spTgt spid="178">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 name="Shape 182"/>
        <p:cNvGrpSpPr/>
        <p:nvPr/>
      </p:nvGrpSpPr>
      <p:grpSpPr>
        <a:xfrm>
          <a:off x="0" y="0"/>
          <a:ext cx="0" cy="0"/>
          <a:chOff x="0" y="0"/>
          <a:chExt cx="0" cy="0"/>
        </a:xfrm>
      </p:grpSpPr>
      <p:sp>
        <p:nvSpPr>
          <p:cNvPr id="183" name="Google Shape;183;p7"/>
          <p:cNvSpPr txBox="1"/>
          <p:nvPr>
            <p:ph idx="1" type="body"/>
          </p:nvPr>
        </p:nvSpPr>
        <p:spPr>
          <a:xfrm>
            <a:off x="1331640" y="1635646"/>
            <a:ext cx="4896544" cy="2736304"/>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920"/>
              <a:buNone/>
            </a:pPr>
            <a:r>
              <a:rPr lang="en-US"/>
              <a:t>You can opt to rent a home rather than buy one if this gives you greater peace of mind and greater freedom from debt and worry.</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83">
                                            <p:txEl>
                                              <p:pRg end="0" st="0"/>
                                            </p:txEl>
                                          </p:spTgt>
                                        </p:tgtEl>
                                        <p:attrNameLst>
                                          <p:attrName>style.visibility</p:attrName>
                                        </p:attrNameLst>
                                      </p:cBhvr>
                                      <p:to>
                                        <p:strVal val="visible"/>
                                      </p:to>
                                    </p:set>
                                    <p:animEffect filter="fade" transition="in">
                                      <p:cBhvr>
                                        <p:cTn dur="500"/>
                                        <p:tgtEl>
                                          <p:spTgt spid="183">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sp>
        <p:nvSpPr>
          <p:cNvPr id="188" name="Google Shape;188;p8"/>
          <p:cNvSpPr txBox="1"/>
          <p:nvPr>
            <p:ph idx="1" type="body"/>
          </p:nvPr>
        </p:nvSpPr>
        <p:spPr>
          <a:xfrm>
            <a:off x="1619672" y="1707654"/>
            <a:ext cx="4320480" cy="2736304"/>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920"/>
              <a:buNone/>
            </a:pPr>
            <a:r>
              <a:rPr lang="en-US"/>
              <a:t>Although there are some people who are looking for this degree of minimalism, they are the exception rather than the rule.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88">
                                            <p:txEl>
                                              <p:pRg end="0" st="0"/>
                                            </p:txEl>
                                          </p:spTgt>
                                        </p:tgtEl>
                                        <p:attrNameLst>
                                          <p:attrName>style.visibility</p:attrName>
                                        </p:attrNameLst>
                                      </p:cBhvr>
                                      <p:to>
                                        <p:strVal val="visible"/>
                                      </p:to>
                                    </p:set>
                                    <p:animEffect filter="fade" transition="in">
                                      <p:cBhvr>
                                        <p:cTn dur="500"/>
                                        <p:tgtEl>
                                          <p:spTgt spid="188">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sp>
        <p:nvSpPr>
          <p:cNvPr id="193" name="Google Shape;193;p9"/>
          <p:cNvSpPr txBox="1"/>
          <p:nvPr>
            <p:ph idx="1" type="body"/>
          </p:nvPr>
        </p:nvSpPr>
        <p:spPr>
          <a:xfrm>
            <a:off x="1259632" y="1491630"/>
            <a:ext cx="5184576" cy="2736304"/>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920"/>
              <a:buNone/>
            </a:pPr>
            <a:r>
              <a:rPr lang="en-US"/>
              <a:t>Finding the right balance in your minimalistic lifestyle involves weighing up your external resources alongside your internal resources so you can find true happiness.</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93">
                                            <p:txEl>
                                              <p:pRg end="0" st="0"/>
                                            </p:txEl>
                                          </p:spTgt>
                                        </p:tgtEl>
                                        <p:attrNameLst>
                                          <p:attrName>style.visibility</p:attrName>
                                        </p:attrNameLst>
                                      </p:cBhvr>
                                      <p:to>
                                        <p:strVal val="visible"/>
                                      </p:to>
                                    </p:set>
                                    <p:animEffect filter="fade" transition="in">
                                      <p:cBhvr>
                                        <p:cTn dur="500"/>
                                        <p:tgtEl>
                                          <p:spTgt spid="193">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Theme3">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2018-10-15T07:11:14Z</dcterms:created>
  <dc:creator>Microsoft Office User</dc:creator>
</cp:coreProperties>
</file>